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handoutMasterIdLst>
    <p:handoutMasterId r:id="rId14"/>
  </p:handoutMasterIdLst>
  <p:sldIdLst>
    <p:sldId id="289" r:id="rId5"/>
    <p:sldId id="296" r:id="rId6"/>
    <p:sldId id="297" r:id="rId7"/>
    <p:sldId id="298" r:id="rId8"/>
    <p:sldId id="299" r:id="rId9"/>
    <p:sldId id="300" r:id="rId10"/>
    <p:sldId id="301" r:id="rId11"/>
    <p:sldId id="290" r:id="rId12"/>
  </p:sldIdLst>
  <p:sldSz cx="12192000" cy="6858000"/>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D3047"/>
    <a:srgbClr val="0B2B41"/>
    <a:srgbClr val="114263"/>
    <a:srgbClr val="401918"/>
    <a:srgbClr val="731F1C"/>
    <a:srgbClr val="AB678E"/>
    <a:srgbClr val="B2606E"/>
    <a:srgbClr val="CA929B"/>
  </p:clrMru>
</p:presentationPr>
</file>

<file path=ppt/tableStyles.xml><?xml version="1.0" encoding="utf-8"?>
<a:tblStyleLst xmlns:a="http://schemas.openxmlformats.org/drawingml/2006/main" def="{E8B1032C-EA38-4F05-BA0D-38AFFFC7BED3}">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74" autoAdjust="0"/>
  </p:normalViewPr>
  <p:slideViewPr>
    <p:cSldViewPr snapToGrid="0">
      <p:cViewPr varScale="1">
        <p:scale>
          <a:sx n="63" d="100"/>
          <a:sy n="63" d="100"/>
        </p:scale>
        <p:origin x="-120" y="-402"/>
      </p:cViewPr>
      <p:guideLst>
        <p:guide orient="horz" pos="2160"/>
        <p:guide orient="horz" pos="432"/>
        <p:guide pos="3864"/>
        <p:guide pos="408"/>
        <p:guide pos="7272"/>
      </p:guideLst>
    </p:cSldViewPr>
  </p:slideViewPr>
  <p:notesTextViewPr>
    <p:cViewPr>
      <p:scale>
        <a:sx n="1" d="1"/>
        <a:sy n="1" d="1"/>
      </p:scale>
      <p:origin x="0" y="0"/>
    </p:cViewPr>
  </p:notesTextViewPr>
  <p:notesViewPr>
    <p:cSldViewPr snapToGrid="0">
      <p:cViewPr varScale="1">
        <p:scale>
          <a:sx n="88" d="100"/>
          <a:sy n="88" d="100"/>
        </p:scale>
        <p:origin x="3768" y="10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t-IT"/>
          </a:p>
        </p:txBody>
      </p:sp>
      <p:sp>
        <p:nvSpPr>
          <p:cNvPr id="3" name="Segnaposto data 2">
            <a:extLst>
              <a:ext uri="{FF2B5EF4-FFF2-40B4-BE49-F238E27FC236}"/>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3EE733DD-7224-4551-81D8-46E4D229F036}" type="datetimeFigureOut">
              <a:rPr lang="it-IT"/>
              <a:pPr>
                <a:defRPr/>
              </a:pPr>
              <a:t>17/05/2021</a:t>
            </a:fld>
            <a:endParaRPr lang="it-IT"/>
          </a:p>
        </p:txBody>
      </p:sp>
      <p:sp>
        <p:nvSpPr>
          <p:cNvPr id="4" name="Segnaposto piè di pagina 3">
            <a:extLst>
              <a:ext uri="{FF2B5EF4-FFF2-40B4-BE49-F238E27FC236}"/>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t-IT"/>
          </a:p>
        </p:txBody>
      </p:sp>
      <p:sp>
        <p:nvSpPr>
          <p:cNvPr id="5" name="Segnaposto numero diapositiva 4">
            <a:extLst>
              <a:ext uri="{FF2B5EF4-FFF2-40B4-BE49-F238E27FC236}"/>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CF6F6484-D3D4-4EEF-A973-F1A31C790912}" type="slidenum">
              <a:rPr lang="it-IT"/>
              <a:pPr>
                <a:defRPr/>
              </a:pPr>
              <a:t>‹N›</a:t>
            </a:fld>
            <a:endParaRPr lang="it-IT"/>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EA61561-2D89-4AE2-81CC-1936A9A3BF17}" type="datetimeFigureOut">
              <a:rPr lang="it-IT"/>
              <a:pPr>
                <a:defRPr/>
              </a:pPr>
              <a:t>17/05/2021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2C58010D-4456-4DAC-91A1-6D7EC12A8785}" type="slidenum">
              <a:rPr lang="it-IT"/>
              <a:pPr>
                <a:defRPr/>
              </a:pPr>
              <a:t>‹N›</a:t>
            </a:fld>
            <a:endParaRPr lang="it-IT"/>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egnaposto immagine diapositiva 1"/>
          <p:cNvSpPr>
            <a:spLocks noGrp="1" noRot="1" noChangeAspect="1"/>
          </p:cNvSpPr>
          <p:nvPr>
            <p:ph type="sldImg"/>
          </p:nvPr>
        </p:nvSpPr>
        <p:spPr bwMode="auto">
          <a:noFill/>
          <a:ln>
            <a:solidFill>
              <a:srgbClr val="000000"/>
            </a:solidFill>
            <a:miter lim="800000"/>
            <a:headEnd/>
            <a:tailEnd/>
          </a:ln>
        </p:spPr>
      </p:sp>
      <p:sp>
        <p:nvSpPr>
          <p:cNvPr id="25602"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25603"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DFC5AEF-8D91-43FB-8C7C-BCEAC6340C82}" type="slidenum">
              <a:rPr lang="it-IT">
                <a:cs typeface="Arial" charset="0"/>
              </a:rPr>
              <a:pPr fontAlgn="base">
                <a:spcBef>
                  <a:spcPct val="0"/>
                </a:spcBef>
                <a:spcAft>
                  <a:spcPct val="0"/>
                </a:spcAft>
              </a:pPr>
              <a:t>1</a:t>
            </a:fld>
            <a:endParaRPr lang="it-IT">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egnaposto immagine diapositiva 1"/>
          <p:cNvSpPr>
            <a:spLocks noGrp="1" noRot="1" noChangeAspect="1"/>
          </p:cNvSpPr>
          <p:nvPr>
            <p:ph type="sldImg"/>
          </p:nvPr>
        </p:nvSpPr>
        <p:spPr bwMode="auto">
          <a:noFill/>
          <a:ln>
            <a:solidFill>
              <a:srgbClr val="000000"/>
            </a:solidFill>
            <a:miter lim="800000"/>
            <a:headEnd/>
            <a:tailEnd/>
          </a:ln>
        </p:spPr>
      </p:sp>
      <p:sp>
        <p:nvSpPr>
          <p:cNvPr id="33794"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33795"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3BD3044-84F3-4B04-A313-1E7F8D05B4E0}" type="slidenum">
              <a:rPr lang="it-IT">
                <a:cs typeface="Arial" charset="0"/>
              </a:rPr>
              <a:pPr fontAlgn="base">
                <a:spcBef>
                  <a:spcPct val="0"/>
                </a:spcBef>
                <a:spcAft>
                  <a:spcPct val="0"/>
                </a:spcAft>
              </a:pPr>
              <a:t>8</a:t>
            </a:fld>
            <a:endParaRPr lang="it-IT">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olo_01">
    <p:spTree>
      <p:nvGrpSpPr>
        <p:cNvPr id="1" name=""/>
        <p:cNvGrpSpPr/>
        <p:nvPr/>
      </p:nvGrpSpPr>
      <p:grpSpPr>
        <a:xfrm>
          <a:off x="0" y="0"/>
          <a:ext cx="0" cy="0"/>
          <a:chOff x="0" y="0"/>
          <a:chExt cx="0" cy="0"/>
        </a:xfrm>
      </p:grpSpPr>
      <p:sp>
        <p:nvSpPr>
          <p:cNvPr id="5" name="Figura a mano libera: Forma 9">
            <a:extLst>
              <a:ext uri="{FF2B5EF4-FFF2-40B4-BE49-F238E27FC236}"/>
            </a:extLst>
          </p:cNvPr>
          <p:cNvSpPr/>
          <p:nvPr userDrawn="1"/>
        </p:nvSpPr>
        <p:spPr>
          <a:xfrm>
            <a:off x="6677025" y="0"/>
            <a:ext cx="3522663" cy="6858000"/>
          </a:xfrm>
          <a:custGeom>
            <a:avLst/>
            <a:gdLst>
              <a:gd name="connsiteX0" fmla="*/ 0 w 3522381"/>
              <a:gd name="connsiteY0" fmla="*/ 0 h 6858000"/>
              <a:gd name="connsiteX1" fmla="*/ 3522381 w 3522381"/>
              <a:gd name="connsiteY1" fmla="*/ 0 h 6858000"/>
              <a:gd name="connsiteX2" fmla="*/ 51547 w 3522381"/>
              <a:gd name="connsiteY2" fmla="*/ 6858000 h 6858000"/>
              <a:gd name="connsiteX3" fmla="*/ 0 w 352238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22381" h="6858000">
                <a:moveTo>
                  <a:pt x="0" y="0"/>
                </a:moveTo>
                <a:lnTo>
                  <a:pt x="3522381" y="0"/>
                </a:lnTo>
                <a:lnTo>
                  <a:pt x="51547" y="6858000"/>
                </a:lnTo>
                <a:lnTo>
                  <a:pt x="0" y="6858000"/>
                </a:lnTo>
                <a:close/>
              </a:path>
            </a:pathLst>
          </a:custGeom>
          <a:solidFill>
            <a:schemeClr val="bg1">
              <a:lumMod val="95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grpSp>
        <p:nvGrpSpPr>
          <p:cNvPr id="6" name="Gruppo 5"/>
          <p:cNvGrpSpPr>
            <a:grpSpLocks/>
          </p:cNvGrpSpPr>
          <p:nvPr userDrawn="1"/>
        </p:nvGrpSpPr>
        <p:grpSpPr bwMode="auto">
          <a:xfrm>
            <a:off x="9140825" y="5054600"/>
            <a:ext cx="676275" cy="114300"/>
            <a:chOff x="9330846" y="5054600"/>
            <a:chExt cx="676275" cy="114300"/>
          </a:xfrm>
        </p:grpSpPr>
        <p:sp>
          <p:nvSpPr>
            <p:cNvPr id="7" name="Ovale 6">
              <a:extLst>
                <a:ext uri="{FF2B5EF4-FFF2-40B4-BE49-F238E27FC236}"/>
              </a:extLst>
            </p:cNvPr>
            <p:cNvSpPr/>
            <p:nvPr/>
          </p:nvSpPr>
          <p:spPr>
            <a:xfrm>
              <a:off x="9330846" y="5054600"/>
              <a:ext cx="114300" cy="1143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8" name="Ovale 7">
              <a:extLst>
                <a:ext uri="{FF2B5EF4-FFF2-40B4-BE49-F238E27FC236}"/>
              </a:extLst>
            </p:cNvPr>
            <p:cNvSpPr/>
            <p:nvPr/>
          </p:nvSpPr>
          <p:spPr>
            <a:xfrm>
              <a:off x="9518171" y="5054600"/>
              <a:ext cx="114300" cy="1143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9" name="Ovale 8">
              <a:extLst>
                <a:ext uri="{FF2B5EF4-FFF2-40B4-BE49-F238E27FC236}"/>
              </a:extLst>
            </p:cNvPr>
            <p:cNvSpPr/>
            <p:nvPr/>
          </p:nvSpPr>
          <p:spPr>
            <a:xfrm>
              <a:off x="9705496" y="5054600"/>
              <a:ext cx="114300" cy="1143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0" name="Ovale 10">
              <a:extLst>
                <a:ext uri="{FF2B5EF4-FFF2-40B4-BE49-F238E27FC236}"/>
              </a:extLst>
            </p:cNvPr>
            <p:cNvSpPr/>
            <p:nvPr/>
          </p:nvSpPr>
          <p:spPr>
            <a:xfrm>
              <a:off x="9892821" y="5054600"/>
              <a:ext cx="114300" cy="1143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grpSp>
      <p:sp>
        <p:nvSpPr>
          <p:cNvPr id="12" name="Segnaposto immagine 11">
            <a:extLst>
              <a:ext uri="{FF2B5EF4-FFF2-40B4-BE49-F238E27FC236}"/>
            </a:extLst>
          </p:cNvPr>
          <p:cNvSpPr>
            <a:spLocks noGrp="1"/>
          </p:cNvSpPr>
          <p:nvPr>
            <p:ph type="pic" sz="quarter" idx="10"/>
          </p:nvPr>
        </p:nvSpPr>
        <p:spPr>
          <a:xfrm>
            <a:off x="-1" y="0"/>
            <a:ext cx="6676568" cy="6858000"/>
          </a:xfrm>
        </p:spPr>
        <p:txBody>
          <a:bodyPr rtlCol="0" anchor="ctr" anchorCtr="1">
            <a:normAutofit/>
          </a:bodyPr>
          <a:lstStyle>
            <a:lvl1pPr marL="0" indent="0">
              <a:buNone/>
              <a:defRPr sz="2400">
                <a:solidFill>
                  <a:schemeClr val="bg1"/>
                </a:solidFill>
              </a:defRPr>
            </a:lvl1pPr>
          </a:lstStyle>
          <a:p>
            <a:pPr lvl="0"/>
            <a:r>
              <a:rPr lang="it-IT" noProof="0"/>
              <a:t>Fare clic sull'icona per inserire un'immagine</a:t>
            </a:r>
          </a:p>
        </p:txBody>
      </p:sp>
      <p:sp>
        <p:nvSpPr>
          <p:cNvPr id="2" name="Titolo 1">
            <a:extLst>
              <a:ext uri="{FF2B5EF4-FFF2-40B4-BE49-F238E27FC236}"/>
            </a:extLst>
          </p:cNvPr>
          <p:cNvSpPr>
            <a:spLocks noGrp="1"/>
          </p:cNvSpPr>
          <p:nvPr>
            <p:ph type="ctrTitle"/>
          </p:nvPr>
        </p:nvSpPr>
        <p:spPr>
          <a:xfrm>
            <a:off x="7274144" y="1291772"/>
            <a:ext cx="4379976" cy="3611880"/>
          </a:xfrm>
        </p:spPr>
        <p:txBody>
          <a:bodyPr rtlCol="0" anchor="b" anchorCtr="1">
            <a:noAutofit/>
          </a:bodyPr>
          <a:lstStyle>
            <a:lvl1pPr>
              <a:defRPr lang="en-GB" dirty="0"/>
            </a:lvl1pPr>
          </a:lstStyle>
          <a:p>
            <a:pPr lvl="0"/>
            <a:r>
              <a:rPr lang="it-IT" noProof="0"/>
              <a:t>Fare clic per modificare lo stile del titolo</a:t>
            </a:r>
          </a:p>
        </p:txBody>
      </p:sp>
      <p:sp>
        <p:nvSpPr>
          <p:cNvPr id="3" name="Sottotitolo 2">
            <a:extLst>
              <a:ext uri="{FF2B5EF4-FFF2-40B4-BE49-F238E27FC236}"/>
            </a:extLst>
          </p:cNvPr>
          <p:cNvSpPr>
            <a:spLocks noGrp="1"/>
          </p:cNvSpPr>
          <p:nvPr>
            <p:ph type="subTitle" idx="1"/>
          </p:nvPr>
        </p:nvSpPr>
        <p:spPr>
          <a:xfrm>
            <a:off x="7389079" y="5392401"/>
            <a:ext cx="4178808" cy="521208"/>
          </a:xfrm>
        </p:spPr>
        <p:txBody>
          <a:bodyPr rtlCol="0">
            <a:noAutofit/>
          </a:bodyPr>
          <a:lstStyle>
            <a:lvl1pPr marL="0" indent="0" algn="ctr">
              <a:buNone/>
              <a:defRPr lang="en-US" sz="1800" dirty="0">
                <a:solidFill>
                  <a:srgbClr val="B2606E"/>
                </a:solidFill>
              </a:defRPr>
            </a:lvl1pPr>
          </a:lstStyle>
          <a:p>
            <a:pPr lvl="0"/>
            <a:r>
              <a:rPr lang="it-IT" noProof="0"/>
              <a:t>Fare clic per modificare lo stile del sottotitolo dello schema</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grpSp>
        <p:nvGrpSpPr>
          <p:cNvPr id="3" name="Gruppo 3"/>
          <p:cNvGrpSpPr>
            <a:grpSpLocks/>
          </p:cNvGrpSpPr>
          <p:nvPr userDrawn="1"/>
        </p:nvGrpSpPr>
        <p:grpSpPr bwMode="auto">
          <a:xfrm>
            <a:off x="0" y="6086475"/>
            <a:ext cx="12192000" cy="601663"/>
            <a:chOff x="0" y="6086479"/>
            <a:chExt cx="12192000" cy="600974"/>
          </a:xfrm>
        </p:grpSpPr>
        <p:sp>
          <p:nvSpPr>
            <p:cNvPr id="4" name="Rettangolo 4">
              <a:extLst>
                <a:ext uri="{FF2B5EF4-FFF2-40B4-BE49-F238E27FC236}"/>
              </a:extLst>
            </p:cNvPr>
            <p:cNvSpPr/>
            <p:nvPr/>
          </p:nvSpPr>
          <p:spPr>
            <a:xfrm>
              <a:off x="0" y="6356045"/>
              <a:ext cx="12192000" cy="903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5" name="Ovale 6">
              <a:extLst>
                <a:ext uri="{FF2B5EF4-FFF2-40B4-BE49-F238E27FC236}"/>
              </a:extLst>
            </p:cNvPr>
            <p:cNvSpPr/>
            <p:nvPr/>
          </p:nvSpPr>
          <p:spPr>
            <a:xfrm>
              <a:off x="11091863" y="6086479"/>
              <a:ext cx="600075" cy="600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grpSp>
      <p:sp>
        <p:nvSpPr>
          <p:cNvPr id="6" name="Segnaposto numero diapositiva 5">
            <a:extLst>
              <a:ext uri="{FF2B5EF4-FFF2-40B4-BE49-F238E27FC236}"/>
            </a:extLst>
          </p:cNvPr>
          <p:cNvSpPr txBox="1">
            <a:spLocks/>
          </p:cNvSpPr>
          <p:nvPr userDrawn="1"/>
        </p:nvSpPr>
        <p:spPr>
          <a:xfrm>
            <a:off x="11091863" y="6189663"/>
            <a:ext cx="600075" cy="395287"/>
          </a:xfrm>
          <a:prstGeom prst="rect">
            <a:avLst/>
          </a:prstGeom>
        </p:spPr>
        <p:txBody>
          <a:bodyPr lIns="0" tIns="0" rIns="0" bIns="0" anchor="ctr"/>
          <a:lstStyle>
            <a:defPPr>
              <a:defRPr lang="en-US"/>
            </a:defPPr>
            <a:lvl1pPr marL="0" algn="r" defTabSz="914400" rtl="0" eaLnBrk="1" latinLnBrk="0" hangingPunct="1">
              <a:defRPr sz="11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E7DBCC56-D719-46B8-9097-3A0A05EB8AF8}" type="slidenum">
              <a:rPr lang="it-IT" sz="1200" smtClean="0">
                <a:solidFill>
                  <a:schemeClr val="bg1"/>
                </a:solidFill>
              </a:rPr>
              <a:pPr algn="ctr" fontAlgn="auto">
                <a:spcBef>
                  <a:spcPts val="0"/>
                </a:spcBef>
                <a:spcAft>
                  <a:spcPts val="0"/>
                </a:spcAft>
                <a:defRPr/>
              </a:pPr>
              <a:t>‹N›</a:t>
            </a:fld>
            <a:endParaRPr lang="it-IT" sz="1200">
              <a:solidFill>
                <a:schemeClr val="bg1"/>
              </a:solidFill>
            </a:endParaRPr>
          </a:p>
        </p:txBody>
      </p:sp>
      <p:sp>
        <p:nvSpPr>
          <p:cNvPr id="2" name="Titolo 1">
            <a:extLst>
              <a:ext uri="{FF2B5EF4-FFF2-40B4-BE49-F238E27FC236}"/>
            </a:extLst>
          </p:cNvPr>
          <p:cNvSpPr>
            <a:spLocks noGrp="1"/>
          </p:cNvSpPr>
          <p:nvPr>
            <p:ph type="title"/>
          </p:nvPr>
        </p:nvSpPr>
        <p:spPr>
          <a:xfrm>
            <a:off x="633186" y="557439"/>
            <a:ext cx="10815864" cy="830997"/>
          </a:xfrm>
        </p:spPr>
        <p:txBody>
          <a:bodyPr lIns="0" rtlCol="0" anchor="t">
            <a:noAutofit/>
          </a:bodyPr>
          <a:lstStyle>
            <a:lvl1pPr rtl="0">
              <a:lnSpc>
                <a:spcPct val="100000"/>
              </a:lnSpc>
              <a:defRPr lang="en-GB" sz="2400">
                <a:solidFill>
                  <a:schemeClr val="tx1"/>
                </a:solidFill>
                <a:latin typeface="Corbel" panose="020B0503020204020204" pitchFamily="34" charset="0"/>
              </a:defRPr>
            </a:lvl1pPr>
          </a:lstStyle>
          <a:p>
            <a:pPr lvl="0"/>
            <a:r>
              <a:rPr lang="it-IT" noProof="0"/>
              <a:t>Fare clic per modificare lo stile del titolo dello schema</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Immagini_Testo importante 01">
    <p:spTree>
      <p:nvGrpSpPr>
        <p:cNvPr id="1" name=""/>
        <p:cNvGrpSpPr/>
        <p:nvPr/>
      </p:nvGrpSpPr>
      <p:grpSpPr>
        <a:xfrm>
          <a:off x="0" y="0"/>
          <a:ext cx="0" cy="0"/>
          <a:chOff x="0" y="0"/>
          <a:chExt cx="0" cy="0"/>
        </a:xfrm>
      </p:grpSpPr>
      <p:sp>
        <p:nvSpPr>
          <p:cNvPr id="17" name="Segnaposto immagine 16">
            <a:extLst>
              <a:ext uri="{FF2B5EF4-FFF2-40B4-BE49-F238E27FC236}"/>
            </a:extLst>
          </p:cNvPr>
          <p:cNvSpPr>
            <a:spLocks noGrp="1"/>
          </p:cNvSpPr>
          <p:nvPr>
            <p:ph type="pic" sz="quarter" idx="13"/>
          </p:nvPr>
        </p:nvSpPr>
        <p:spPr>
          <a:xfrm>
            <a:off x="6464300" y="0"/>
            <a:ext cx="5727700" cy="6858000"/>
          </a:xfrm>
          <a:custGeom>
            <a:avLst/>
            <a:gdLst>
              <a:gd name="connsiteX0" fmla="*/ 1708150 w 5727700"/>
              <a:gd name="connsiteY0" fmla="*/ 0 h 6858000"/>
              <a:gd name="connsiteX1" fmla="*/ 5727700 w 5727700"/>
              <a:gd name="connsiteY1" fmla="*/ 0 h 6858000"/>
              <a:gd name="connsiteX2" fmla="*/ 5727700 w 5727700"/>
              <a:gd name="connsiteY2" fmla="*/ 6858000 h 6858000"/>
              <a:gd name="connsiteX3" fmla="*/ 0 w 5727700"/>
              <a:gd name="connsiteY3" fmla="*/ 6858000 h 6858000"/>
              <a:gd name="connsiteX4" fmla="*/ 0 w 5727700"/>
              <a:gd name="connsiteY4" fmla="*/ 68326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7700" h="6858000">
                <a:moveTo>
                  <a:pt x="1708150" y="0"/>
                </a:moveTo>
                <a:lnTo>
                  <a:pt x="5727700" y="0"/>
                </a:lnTo>
                <a:lnTo>
                  <a:pt x="5727700" y="6858000"/>
                </a:lnTo>
                <a:lnTo>
                  <a:pt x="0" y="6858000"/>
                </a:lnTo>
                <a:lnTo>
                  <a:pt x="0" y="6832600"/>
                </a:lnTo>
                <a:close/>
              </a:path>
            </a:pathLst>
          </a:custGeom>
        </p:spPr>
        <p:txBody>
          <a:bodyPr rtlCol="0" anchor="ctr" anchorCtr="1">
            <a:noAutofit/>
          </a:bodyPr>
          <a:lstStyle>
            <a:lvl1pPr marL="0" indent="0">
              <a:buNone/>
              <a:defRPr lang="en-GB" sz="1800"/>
            </a:lvl1pPr>
          </a:lstStyle>
          <a:p>
            <a:pPr lvl="0"/>
            <a:r>
              <a:rPr lang="it-IT" noProof="0"/>
              <a:t>Fare clic sull'icona per inserire un'immagine</a:t>
            </a:r>
          </a:p>
        </p:txBody>
      </p:sp>
      <p:sp>
        <p:nvSpPr>
          <p:cNvPr id="12" name="Segnaposto immagine 11">
            <a:extLst>
              <a:ext uri="{FF2B5EF4-FFF2-40B4-BE49-F238E27FC236}"/>
            </a:extLst>
          </p:cNvPr>
          <p:cNvSpPr>
            <a:spLocks noGrp="1"/>
          </p:cNvSpPr>
          <p:nvPr>
            <p:ph type="pic" sz="quarter" idx="12"/>
          </p:nvPr>
        </p:nvSpPr>
        <p:spPr>
          <a:xfrm>
            <a:off x="0" y="0"/>
            <a:ext cx="8087304" cy="6858000"/>
          </a:xfrm>
          <a:custGeom>
            <a:avLst/>
            <a:gdLst>
              <a:gd name="connsiteX0" fmla="*/ 0 w 8087304"/>
              <a:gd name="connsiteY0" fmla="*/ 0 h 6858000"/>
              <a:gd name="connsiteX1" fmla="*/ 8087304 w 8087304"/>
              <a:gd name="connsiteY1" fmla="*/ 0 h 6858000"/>
              <a:gd name="connsiteX2" fmla="*/ 8087304 w 8087304"/>
              <a:gd name="connsiteY2" fmla="*/ 7620 h 6858000"/>
              <a:gd name="connsiteX3" fmla="*/ 6368365 w 8087304"/>
              <a:gd name="connsiteY3" fmla="*/ 6858000 h 6858000"/>
              <a:gd name="connsiteX4" fmla="*/ 0 w 8087304"/>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87304" h="6858000">
                <a:moveTo>
                  <a:pt x="0" y="0"/>
                </a:moveTo>
                <a:lnTo>
                  <a:pt x="8087304" y="0"/>
                </a:lnTo>
                <a:lnTo>
                  <a:pt x="8087304" y="7620"/>
                </a:lnTo>
                <a:lnTo>
                  <a:pt x="6368365" y="6858000"/>
                </a:lnTo>
                <a:lnTo>
                  <a:pt x="0" y="6858000"/>
                </a:lnTo>
                <a:close/>
              </a:path>
            </a:pathLst>
          </a:custGeom>
        </p:spPr>
        <p:txBody>
          <a:bodyPr rtlCol="0" anchor="ctr" anchorCtr="1">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a:lvl1pPr>
          </a:lstStyle>
          <a:p>
            <a:pPr lvl="0"/>
            <a:r>
              <a:rPr lang="it-IT" noProof="0"/>
              <a:t>Fare clic sull'icona per inserire un'immagine</a:t>
            </a:r>
          </a:p>
        </p:txBody>
      </p:sp>
      <p:sp>
        <p:nvSpPr>
          <p:cNvPr id="13" name="Segnaposto testo 12">
            <a:extLst>
              <a:ext uri="{FF2B5EF4-FFF2-40B4-BE49-F238E27FC236}"/>
            </a:extLst>
          </p:cNvPr>
          <p:cNvSpPr>
            <a:spLocks noGrp="1"/>
          </p:cNvSpPr>
          <p:nvPr>
            <p:ph type="body" sz="quarter" idx="11"/>
          </p:nvPr>
        </p:nvSpPr>
        <p:spPr>
          <a:xfrm>
            <a:off x="785586" y="5047107"/>
            <a:ext cx="5005614" cy="1005840"/>
          </a:xfrm>
        </p:spPr>
        <p:txBody>
          <a:bodyPr lIns="0" rIns="0" rtlCol="0">
            <a:noAutofit/>
          </a:bodyPr>
          <a:lstStyle>
            <a:lvl1pPr marL="0" indent="0">
              <a:buNone/>
              <a:defRPr lang="en-US" sz="1600" dirty="0" smtClean="0">
                <a:solidFill>
                  <a:schemeClr val="tx1"/>
                </a:solidFill>
                <a:latin typeface="+mn-lt"/>
                <a:ea typeface="+mj-ea"/>
                <a:cs typeface="+mj-cs"/>
              </a:defRPr>
            </a:lvl1pPr>
          </a:lstStyle>
          <a:p>
            <a:pPr lvl="0"/>
            <a:r>
              <a:rPr lang="it-IT" noProof="0"/>
              <a:t>Fare clic per modificare gli stili del testo dello schema</a:t>
            </a:r>
          </a:p>
        </p:txBody>
      </p:sp>
      <p:sp>
        <p:nvSpPr>
          <p:cNvPr id="2" name="Titolo 1">
            <a:extLst>
              <a:ext uri="{FF2B5EF4-FFF2-40B4-BE49-F238E27FC236}"/>
            </a:extLst>
          </p:cNvPr>
          <p:cNvSpPr>
            <a:spLocks noGrp="1"/>
          </p:cNvSpPr>
          <p:nvPr>
            <p:ph type="title"/>
          </p:nvPr>
        </p:nvSpPr>
        <p:spPr>
          <a:xfrm>
            <a:off x="785586" y="4081468"/>
            <a:ext cx="5005614" cy="822960"/>
          </a:xfrm>
        </p:spPr>
        <p:txBody>
          <a:bodyPr lIns="0" rtlCol="0" anchor="t">
            <a:noAutofit/>
          </a:bodyPr>
          <a:lstStyle>
            <a:lvl1pPr marL="0" indent="0" rtl="0">
              <a:lnSpc>
                <a:spcPct val="100000"/>
              </a:lnSpc>
              <a:buFont typeface="Arial" panose="020B0604020202020204" pitchFamily="34" charset="0"/>
              <a:buNone/>
              <a:defRPr lang="en-GB" sz="2400" dirty="0">
                <a:solidFill>
                  <a:schemeClr val="tx1"/>
                </a:solidFill>
                <a:latin typeface="Corbel" panose="020B0503020204020204" pitchFamily="34" charset="0"/>
              </a:defRPr>
            </a:lvl1pPr>
          </a:lstStyle>
          <a:p>
            <a:pPr lvl="0"/>
            <a:r>
              <a:rPr lang="it-IT" noProof="0"/>
              <a:t>Fare clic per modificare lo stile del titolo dello schema</a:t>
            </a:r>
          </a:p>
        </p:txBody>
      </p:sp>
      <p:sp>
        <p:nvSpPr>
          <p:cNvPr id="6" name="Segnaposto numero diapositiva 7">
            <a:extLst>
              <a:ext uri="{FF2B5EF4-FFF2-40B4-BE49-F238E27FC236}"/>
            </a:extLst>
          </p:cNvPr>
          <p:cNvSpPr>
            <a:spLocks noGrp="1"/>
          </p:cNvSpPr>
          <p:nvPr>
            <p:ph type="sldNum" sz="quarter" idx="14"/>
          </p:nvPr>
        </p:nvSpPr>
        <p:spPr/>
        <p:txBody>
          <a:bodyPr/>
          <a:lstStyle>
            <a:lvl1pPr>
              <a:defRPr lang="en-GB" sz="1200" smtClean="0">
                <a:solidFill>
                  <a:schemeClr val="bg1"/>
                </a:solidFill>
              </a:defRPr>
            </a:lvl1pPr>
          </a:lstStyle>
          <a:p>
            <a:pPr>
              <a:defRPr/>
            </a:pPr>
            <a:fld id="{46A2D937-569E-4F45-833F-6BA2D7028C55}"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grpSp>
        <p:nvGrpSpPr>
          <p:cNvPr id="2" name="Gruppo 2"/>
          <p:cNvGrpSpPr>
            <a:grpSpLocks/>
          </p:cNvGrpSpPr>
          <p:nvPr userDrawn="1"/>
        </p:nvGrpSpPr>
        <p:grpSpPr bwMode="auto">
          <a:xfrm>
            <a:off x="0" y="6086475"/>
            <a:ext cx="12192000" cy="601663"/>
            <a:chOff x="0" y="6086479"/>
            <a:chExt cx="12192000" cy="600974"/>
          </a:xfrm>
        </p:grpSpPr>
        <p:sp>
          <p:nvSpPr>
            <p:cNvPr id="3" name="Rettangolo 3">
              <a:extLst>
                <a:ext uri="{FF2B5EF4-FFF2-40B4-BE49-F238E27FC236}"/>
              </a:extLst>
            </p:cNvPr>
            <p:cNvSpPr/>
            <p:nvPr/>
          </p:nvSpPr>
          <p:spPr>
            <a:xfrm>
              <a:off x="0" y="6356045"/>
              <a:ext cx="12192000" cy="903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4" name="Ovale 5">
              <a:extLst>
                <a:ext uri="{FF2B5EF4-FFF2-40B4-BE49-F238E27FC236}"/>
              </a:extLst>
            </p:cNvPr>
            <p:cNvSpPr/>
            <p:nvPr/>
          </p:nvSpPr>
          <p:spPr>
            <a:xfrm>
              <a:off x="11091863" y="6086479"/>
              <a:ext cx="600075" cy="600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grpSp>
      <p:sp>
        <p:nvSpPr>
          <p:cNvPr id="5" name="Segnaposto numero diapositiva 7">
            <a:extLst>
              <a:ext uri="{FF2B5EF4-FFF2-40B4-BE49-F238E27FC236}"/>
            </a:extLst>
          </p:cNvPr>
          <p:cNvSpPr>
            <a:spLocks noGrp="1"/>
          </p:cNvSpPr>
          <p:nvPr>
            <p:ph type="sldNum" sz="quarter" idx="10"/>
          </p:nvPr>
        </p:nvSpPr>
        <p:spPr/>
        <p:txBody>
          <a:bodyPr/>
          <a:lstStyle>
            <a:lvl1pPr>
              <a:defRPr lang="en-GB" sz="1200" smtClean="0">
                <a:solidFill>
                  <a:schemeClr val="bg1"/>
                </a:solidFill>
              </a:defRPr>
            </a:lvl1pPr>
          </a:lstStyle>
          <a:p>
            <a:pPr>
              <a:defRPr/>
            </a:pPr>
            <a:fld id="{897A7050-87ED-4807-8476-802FB7AE3C44}" type="slidenum">
              <a:rPr lang="it-IT"/>
              <a:pPr>
                <a:defRPr/>
              </a:pPr>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ormula di chiusura">
    <p:spTree>
      <p:nvGrpSpPr>
        <p:cNvPr id="1" name=""/>
        <p:cNvGrpSpPr/>
        <p:nvPr/>
      </p:nvGrpSpPr>
      <p:grpSpPr>
        <a:xfrm>
          <a:off x="0" y="0"/>
          <a:ext cx="0" cy="0"/>
          <a:chOff x="0" y="0"/>
          <a:chExt cx="0" cy="0"/>
        </a:xfrm>
      </p:grpSpPr>
      <p:sp>
        <p:nvSpPr>
          <p:cNvPr id="9" name="Segnaposto immagine 8">
            <a:extLst>
              <a:ext uri="{FF2B5EF4-FFF2-40B4-BE49-F238E27FC236}"/>
            </a:extLst>
          </p:cNvPr>
          <p:cNvSpPr>
            <a:spLocks noGrp="1"/>
          </p:cNvSpPr>
          <p:nvPr>
            <p:ph type="pic" sz="quarter" idx="10"/>
          </p:nvPr>
        </p:nvSpPr>
        <p:spPr>
          <a:xfrm>
            <a:off x="1" y="0"/>
            <a:ext cx="12192000" cy="6858000"/>
          </a:xfrm>
        </p:spPr>
        <p:txBody>
          <a:bodyPr rtlCol="0" anchor="ctr" anchorCtr="1">
            <a:normAutofit/>
          </a:bodyPr>
          <a:lstStyle>
            <a:lvl1pPr>
              <a:defRPr lang="en-GB" sz="2400">
                <a:solidFill>
                  <a:schemeClr val="tx1"/>
                </a:solidFill>
              </a:defRPr>
            </a:lvl1pPr>
          </a:lstStyle>
          <a:p>
            <a:pPr lvl="0"/>
            <a:r>
              <a:rPr lang="it-IT" noProof="0"/>
              <a:t>Fare clic sull'icona per inserire un'immagine</a:t>
            </a:r>
          </a:p>
        </p:txBody>
      </p:sp>
      <p:sp>
        <p:nvSpPr>
          <p:cNvPr id="10" name="Titolo 1">
            <a:extLst>
              <a:ext uri="{FF2B5EF4-FFF2-40B4-BE49-F238E27FC236}"/>
            </a:extLst>
          </p:cNvPr>
          <p:cNvSpPr>
            <a:spLocks noGrp="1"/>
          </p:cNvSpPr>
          <p:nvPr>
            <p:ph type="ctrTitle"/>
          </p:nvPr>
        </p:nvSpPr>
        <p:spPr>
          <a:xfrm>
            <a:off x="691080" y="2139696"/>
            <a:ext cx="5578995" cy="879928"/>
          </a:xfrm>
        </p:spPr>
        <p:txBody>
          <a:bodyPr rtlCol="0">
            <a:noAutofit/>
          </a:bodyPr>
          <a:lstStyle>
            <a:lvl1pPr algn="l">
              <a:defRPr lang="en-GB" b="0" dirty="0">
                <a:solidFill>
                  <a:schemeClr val="bg1"/>
                </a:solidFill>
              </a:defRPr>
            </a:lvl1pPr>
          </a:lstStyle>
          <a:p>
            <a:pPr lvl="0"/>
            <a:r>
              <a:rPr lang="it-IT" noProof="0" dirty="0"/>
              <a:t>Fare clic per modificare lo stile del titolo</a:t>
            </a:r>
          </a:p>
        </p:txBody>
      </p:sp>
      <p:sp>
        <p:nvSpPr>
          <p:cNvPr id="17" name="Segnaposto testo 4">
            <a:extLst>
              <a:ext uri="{FF2B5EF4-FFF2-40B4-BE49-F238E27FC236}"/>
            </a:extLst>
          </p:cNvPr>
          <p:cNvSpPr>
            <a:spLocks noGrp="1"/>
          </p:cNvSpPr>
          <p:nvPr>
            <p:ph type="body" sz="quarter" idx="15"/>
          </p:nvPr>
        </p:nvSpPr>
        <p:spPr>
          <a:xfrm>
            <a:off x="1359075" y="3653097"/>
            <a:ext cx="3695206" cy="276999"/>
          </a:xfrm>
        </p:spPr>
        <p:txBody>
          <a:bodyPr lIns="0" rtlCol="0" anchor="ctr">
            <a:noAutofit/>
          </a:bodyPr>
          <a:lstStyle>
            <a:lvl1pPr marL="0" indent="0">
              <a:lnSpc>
                <a:spcPct val="100000"/>
              </a:lnSpc>
              <a:buNone/>
              <a:defRPr sz="1800" spc="0">
                <a:solidFill>
                  <a:schemeClr val="bg1"/>
                </a:solidFill>
              </a:defRPr>
            </a:lvl1pPr>
          </a:lstStyle>
          <a:p>
            <a:pPr lvl="0"/>
            <a:r>
              <a:rPr lang="it-IT" noProof="0" dirty="0"/>
              <a:t>Fare clic per modificare stili del testo dello schema</a:t>
            </a:r>
          </a:p>
        </p:txBody>
      </p:sp>
      <p:sp>
        <p:nvSpPr>
          <p:cNvPr id="18" name="Segnaposto testo 4">
            <a:extLst>
              <a:ext uri="{FF2B5EF4-FFF2-40B4-BE49-F238E27FC236}"/>
            </a:extLst>
          </p:cNvPr>
          <p:cNvSpPr>
            <a:spLocks noGrp="1"/>
          </p:cNvSpPr>
          <p:nvPr>
            <p:ph type="body" sz="quarter" idx="16"/>
          </p:nvPr>
        </p:nvSpPr>
        <p:spPr>
          <a:xfrm>
            <a:off x="1359075" y="4392151"/>
            <a:ext cx="3695206" cy="276999"/>
          </a:xfrm>
        </p:spPr>
        <p:txBody>
          <a:bodyPr lIns="0" rtlCol="0" anchor="ctr">
            <a:noAutofit/>
          </a:bodyPr>
          <a:lstStyle>
            <a:lvl1pPr marL="0" indent="0">
              <a:lnSpc>
                <a:spcPct val="100000"/>
              </a:lnSpc>
              <a:buNone/>
              <a:defRPr sz="1800" spc="0">
                <a:solidFill>
                  <a:schemeClr val="bg1"/>
                </a:solidFill>
              </a:defRPr>
            </a:lvl1pPr>
          </a:lstStyle>
          <a:p>
            <a:pPr lvl="0"/>
            <a:r>
              <a:rPr lang="it-IT" noProof="0" dirty="0"/>
              <a:t>Fare clic per modificare stili del testo dello schema</a:t>
            </a:r>
          </a:p>
        </p:txBody>
      </p:sp>
      <p:sp>
        <p:nvSpPr>
          <p:cNvPr id="19" name="Segnaposto testo 4">
            <a:extLst>
              <a:ext uri="{FF2B5EF4-FFF2-40B4-BE49-F238E27FC236}"/>
            </a:extLst>
          </p:cNvPr>
          <p:cNvSpPr>
            <a:spLocks noGrp="1"/>
          </p:cNvSpPr>
          <p:nvPr>
            <p:ph type="body" sz="quarter" idx="17"/>
          </p:nvPr>
        </p:nvSpPr>
        <p:spPr>
          <a:xfrm>
            <a:off x="1359075" y="5131205"/>
            <a:ext cx="3695206" cy="276999"/>
          </a:xfrm>
        </p:spPr>
        <p:txBody>
          <a:bodyPr lIns="0" rtlCol="0" anchor="ctr">
            <a:noAutofit/>
          </a:bodyPr>
          <a:lstStyle>
            <a:lvl1pPr marL="0" indent="0">
              <a:lnSpc>
                <a:spcPct val="100000"/>
              </a:lnSpc>
              <a:buNone/>
              <a:defRPr sz="1800" spc="0">
                <a:solidFill>
                  <a:schemeClr val="bg1"/>
                </a:solidFill>
              </a:defRPr>
            </a:lvl1pPr>
          </a:lstStyle>
          <a:p>
            <a:pPr lvl="0"/>
            <a:r>
              <a:rPr lang="it-IT" noProof="0"/>
              <a:t>Fare clic per modificare stili del testo dello schema</a:t>
            </a:r>
          </a:p>
        </p:txBody>
      </p:sp>
      <p:sp>
        <p:nvSpPr>
          <p:cNvPr id="20" name="Segnaposto testo 4">
            <a:extLst>
              <a:ext uri="{FF2B5EF4-FFF2-40B4-BE49-F238E27FC236}"/>
            </a:extLst>
          </p:cNvPr>
          <p:cNvSpPr>
            <a:spLocks noGrp="1"/>
          </p:cNvSpPr>
          <p:nvPr>
            <p:ph type="body" sz="quarter" idx="18"/>
          </p:nvPr>
        </p:nvSpPr>
        <p:spPr>
          <a:xfrm>
            <a:off x="1359075" y="5870258"/>
            <a:ext cx="3695206" cy="276999"/>
          </a:xfrm>
        </p:spPr>
        <p:txBody>
          <a:bodyPr lIns="0" rtlCol="0" anchor="ctr">
            <a:noAutofit/>
          </a:bodyPr>
          <a:lstStyle>
            <a:lvl1pPr marL="0" indent="0">
              <a:lnSpc>
                <a:spcPct val="100000"/>
              </a:lnSpc>
              <a:buNone/>
              <a:defRPr sz="1800" spc="0">
                <a:solidFill>
                  <a:schemeClr val="bg1"/>
                </a:solidFill>
              </a:defRPr>
            </a:lvl1pPr>
          </a:lstStyle>
          <a:p>
            <a:pPr lvl="0"/>
            <a:r>
              <a:rPr lang="it-IT" noProof="0"/>
              <a:t>Fare clic per modificare stili del testo dello schema</a:t>
            </a:r>
          </a:p>
        </p:txBody>
      </p:sp>
      <p:sp>
        <p:nvSpPr>
          <p:cNvPr id="3" name="Segnaposto contenuto 2">
            <a:extLst>
              <a:ext uri="{FF2B5EF4-FFF2-40B4-BE49-F238E27FC236}"/>
            </a:extLst>
          </p:cNvPr>
          <p:cNvSpPr>
            <a:spLocks noGrp="1" noChangeAspect="1"/>
          </p:cNvSpPr>
          <p:nvPr>
            <p:ph sz="quarter" idx="19"/>
          </p:nvPr>
        </p:nvSpPr>
        <p:spPr>
          <a:xfrm>
            <a:off x="691080" y="4295744"/>
            <a:ext cx="469813" cy="469812"/>
          </a:xfrm>
          <a:prstGeom prst="ellipse">
            <a:avLst/>
          </a:prstGeom>
          <a:noFill/>
          <a:ln>
            <a:noFill/>
          </a:ln>
        </p:spPr>
        <p:txBody>
          <a:bodyPr lIns="0" tIns="0" rIns="0" bIns="0" rtlCol="0" anchor="ctr">
            <a:noAutofit/>
          </a:bodyPr>
          <a:lstStyle>
            <a:lvl1pPr marL="0" indent="0" algn="ctr">
              <a:buNone/>
              <a:defRPr sz="1050">
                <a:solidFill>
                  <a:schemeClr val="tx1"/>
                </a:solidFill>
              </a:defRPr>
            </a:lvl1pPr>
          </a:lstStyle>
          <a:p>
            <a:pPr lvl="0"/>
            <a:r>
              <a:rPr lang="it-IT" noProof="0"/>
              <a:t>Fare clic per modificare stili del testo dello schema</a:t>
            </a:r>
          </a:p>
        </p:txBody>
      </p:sp>
      <p:sp>
        <p:nvSpPr>
          <p:cNvPr id="28" name="Segnaposto contenuto 2">
            <a:extLst>
              <a:ext uri="{FF2B5EF4-FFF2-40B4-BE49-F238E27FC236}"/>
            </a:extLst>
          </p:cNvPr>
          <p:cNvSpPr>
            <a:spLocks noGrp="1" noChangeAspect="1"/>
          </p:cNvSpPr>
          <p:nvPr>
            <p:ph sz="quarter" idx="20"/>
          </p:nvPr>
        </p:nvSpPr>
        <p:spPr>
          <a:xfrm>
            <a:off x="691080" y="5034798"/>
            <a:ext cx="469813" cy="469812"/>
          </a:xfrm>
          <a:prstGeom prst="ellipse">
            <a:avLst/>
          </a:prstGeom>
          <a:noFill/>
          <a:ln>
            <a:noFill/>
          </a:ln>
        </p:spPr>
        <p:txBody>
          <a:bodyPr lIns="0" tIns="0" rIns="0" bIns="0" rtlCol="0" anchor="ctr">
            <a:noAutofit/>
          </a:bodyPr>
          <a:lstStyle>
            <a:lvl1pPr marL="0" indent="0" algn="ctr">
              <a:buNone/>
              <a:defRPr sz="1050">
                <a:solidFill>
                  <a:schemeClr val="tx1"/>
                </a:solidFill>
              </a:defRPr>
            </a:lvl1pPr>
          </a:lstStyle>
          <a:p>
            <a:pPr lvl="0"/>
            <a:r>
              <a:rPr lang="it-IT" noProof="0"/>
              <a:t>Fare clic per modificare stili del testo dello schema</a:t>
            </a:r>
          </a:p>
        </p:txBody>
      </p:sp>
      <p:sp>
        <p:nvSpPr>
          <p:cNvPr id="29" name="Segnaposto contenuto 2">
            <a:extLst>
              <a:ext uri="{FF2B5EF4-FFF2-40B4-BE49-F238E27FC236}"/>
            </a:extLst>
          </p:cNvPr>
          <p:cNvSpPr>
            <a:spLocks noGrp="1" noChangeAspect="1"/>
          </p:cNvSpPr>
          <p:nvPr>
            <p:ph sz="quarter" idx="21"/>
          </p:nvPr>
        </p:nvSpPr>
        <p:spPr>
          <a:xfrm>
            <a:off x="691080" y="5773851"/>
            <a:ext cx="469813" cy="469812"/>
          </a:xfrm>
          <a:prstGeom prst="ellipse">
            <a:avLst/>
          </a:prstGeom>
          <a:noFill/>
          <a:ln>
            <a:noFill/>
          </a:ln>
        </p:spPr>
        <p:txBody>
          <a:bodyPr lIns="0" tIns="0" rIns="0" bIns="0" rtlCol="0" anchor="ctr">
            <a:noAutofit/>
          </a:bodyPr>
          <a:lstStyle>
            <a:lvl1pPr marL="0" indent="0" algn="ctr">
              <a:buNone/>
              <a:defRPr sz="1050">
                <a:solidFill>
                  <a:schemeClr val="tx1"/>
                </a:solidFill>
              </a:defRPr>
            </a:lvl1pPr>
          </a:lstStyle>
          <a:p>
            <a:pPr lvl="0"/>
            <a:r>
              <a:rPr lang="it-IT" noProof="0"/>
              <a:t>Fare clic per modificare stili del testo dello schema</a:t>
            </a:r>
          </a:p>
        </p:txBody>
      </p:sp>
      <p:sp>
        <p:nvSpPr>
          <p:cNvPr id="30" name="Segnaposto contenuto 2">
            <a:extLst>
              <a:ext uri="{FF2B5EF4-FFF2-40B4-BE49-F238E27FC236}"/>
            </a:extLst>
          </p:cNvPr>
          <p:cNvSpPr>
            <a:spLocks noGrp="1" noChangeAspect="1"/>
          </p:cNvSpPr>
          <p:nvPr>
            <p:ph sz="quarter" idx="22"/>
          </p:nvPr>
        </p:nvSpPr>
        <p:spPr>
          <a:xfrm>
            <a:off x="691080" y="3556690"/>
            <a:ext cx="469813" cy="469812"/>
          </a:xfrm>
          <a:prstGeom prst="ellipse">
            <a:avLst/>
          </a:prstGeom>
          <a:noFill/>
          <a:ln>
            <a:noFill/>
          </a:ln>
        </p:spPr>
        <p:txBody>
          <a:bodyPr lIns="0" tIns="0" rIns="0" bIns="0" rtlCol="0" anchor="ctr">
            <a:noAutofit/>
          </a:bodyPr>
          <a:lstStyle>
            <a:lvl1pPr marL="0" indent="0" algn="ctr">
              <a:buNone/>
              <a:defRPr sz="1050">
                <a:solidFill>
                  <a:schemeClr val="tx1"/>
                </a:solidFill>
              </a:defRPr>
            </a:lvl1pPr>
          </a:lstStyle>
          <a:p>
            <a:pPr lvl="0"/>
            <a:r>
              <a:rPr lang="it-IT" noProof="0"/>
              <a:t>Fare clic per modificare stili del testo dello schema</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grpSp>
        <p:nvGrpSpPr>
          <p:cNvPr id="4" name="Gruppo 5"/>
          <p:cNvGrpSpPr>
            <a:grpSpLocks/>
          </p:cNvGrpSpPr>
          <p:nvPr userDrawn="1"/>
        </p:nvGrpSpPr>
        <p:grpSpPr bwMode="auto">
          <a:xfrm>
            <a:off x="9140825" y="5054600"/>
            <a:ext cx="676275" cy="114300"/>
            <a:chOff x="9330846" y="5054600"/>
            <a:chExt cx="676275" cy="114300"/>
          </a:xfrm>
        </p:grpSpPr>
        <p:sp>
          <p:nvSpPr>
            <p:cNvPr id="5" name="Ovale 6">
              <a:extLst>
                <a:ext uri="{FF2B5EF4-FFF2-40B4-BE49-F238E27FC236}"/>
              </a:extLst>
            </p:cNvPr>
            <p:cNvSpPr/>
            <p:nvPr/>
          </p:nvSpPr>
          <p:spPr>
            <a:xfrm>
              <a:off x="9330846" y="5054600"/>
              <a:ext cx="114300" cy="1143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6" name="Ovale 7">
              <a:extLst>
                <a:ext uri="{FF2B5EF4-FFF2-40B4-BE49-F238E27FC236}"/>
              </a:extLst>
            </p:cNvPr>
            <p:cNvSpPr/>
            <p:nvPr/>
          </p:nvSpPr>
          <p:spPr>
            <a:xfrm>
              <a:off x="9518171" y="5054600"/>
              <a:ext cx="114300" cy="1143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7" name="Ovale 8">
              <a:extLst>
                <a:ext uri="{FF2B5EF4-FFF2-40B4-BE49-F238E27FC236}"/>
              </a:extLst>
            </p:cNvPr>
            <p:cNvSpPr/>
            <p:nvPr/>
          </p:nvSpPr>
          <p:spPr>
            <a:xfrm>
              <a:off x="9705496" y="5054600"/>
              <a:ext cx="114300" cy="1143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8" name="Ovale 10">
              <a:extLst>
                <a:ext uri="{FF2B5EF4-FFF2-40B4-BE49-F238E27FC236}"/>
              </a:extLst>
            </p:cNvPr>
            <p:cNvSpPr/>
            <p:nvPr/>
          </p:nvSpPr>
          <p:spPr>
            <a:xfrm>
              <a:off x="9892821" y="5054600"/>
              <a:ext cx="114300" cy="1143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grpSp>
      <p:sp>
        <p:nvSpPr>
          <p:cNvPr id="9" name="Figura a mano libera: Forma 12">
            <a:extLst>
              <a:ext uri="{FF2B5EF4-FFF2-40B4-BE49-F238E27FC236}"/>
            </a:extLst>
          </p:cNvPr>
          <p:cNvSpPr/>
          <p:nvPr userDrawn="1"/>
        </p:nvSpPr>
        <p:spPr>
          <a:xfrm>
            <a:off x="0" y="0"/>
            <a:ext cx="8569325" cy="6858000"/>
          </a:xfrm>
          <a:custGeom>
            <a:avLst/>
            <a:gdLst>
              <a:gd name="connsiteX0" fmla="*/ 0 w 3522381"/>
              <a:gd name="connsiteY0" fmla="*/ 0 h 6858000"/>
              <a:gd name="connsiteX1" fmla="*/ 3522381 w 3522381"/>
              <a:gd name="connsiteY1" fmla="*/ 0 h 6858000"/>
              <a:gd name="connsiteX2" fmla="*/ 51547 w 3522381"/>
              <a:gd name="connsiteY2" fmla="*/ 6858000 h 6858000"/>
              <a:gd name="connsiteX3" fmla="*/ 0 w 352238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22381" h="6858000">
                <a:moveTo>
                  <a:pt x="0" y="0"/>
                </a:moveTo>
                <a:lnTo>
                  <a:pt x="3522381" y="0"/>
                </a:lnTo>
                <a:lnTo>
                  <a:pt x="51547" y="6858000"/>
                </a:lnTo>
                <a:lnTo>
                  <a:pt x="0" y="6858000"/>
                </a:lnTo>
                <a:close/>
              </a:path>
            </a:pathLst>
          </a:custGeom>
          <a:solidFill>
            <a:schemeClr val="bg1">
              <a:lumMod val="95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2" name="Titolo 1">
            <a:extLst>
              <a:ext uri="{FF2B5EF4-FFF2-40B4-BE49-F238E27FC236}"/>
            </a:extLst>
          </p:cNvPr>
          <p:cNvSpPr>
            <a:spLocks noGrp="1"/>
          </p:cNvSpPr>
          <p:nvPr>
            <p:ph type="ctrTitle"/>
          </p:nvPr>
        </p:nvSpPr>
        <p:spPr>
          <a:xfrm>
            <a:off x="7274144" y="1291772"/>
            <a:ext cx="4379976" cy="3611880"/>
          </a:xfrm>
        </p:spPr>
        <p:txBody>
          <a:bodyPr rtlCol="0" anchor="b" anchorCtr="1">
            <a:noAutofit/>
          </a:bodyPr>
          <a:lstStyle>
            <a:lvl1pPr>
              <a:defRPr lang="en-GB" dirty="0"/>
            </a:lvl1pPr>
          </a:lstStyle>
          <a:p>
            <a:pPr lvl="0"/>
            <a:r>
              <a:rPr lang="it-IT" noProof="0"/>
              <a:t>Fare clic per modificare lo stile del titolo</a:t>
            </a:r>
          </a:p>
        </p:txBody>
      </p:sp>
      <p:sp>
        <p:nvSpPr>
          <p:cNvPr id="3" name="Sottotitolo 2">
            <a:extLst>
              <a:ext uri="{FF2B5EF4-FFF2-40B4-BE49-F238E27FC236}"/>
            </a:extLst>
          </p:cNvPr>
          <p:cNvSpPr>
            <a:spLocks noGrp="1"/>
          </p:cNvSpPr>
          <p:nvPr>
            <p:ph type="subTitle" idx="1"/>
          </p:nvPr>
        </p:nvSpPr>
        <p:spPr>
          <a:xfrm>
            <a:off x="7389079" y="5392401"/>
            <a:ext cx="4178808" cy="521208"/>
          </a:xfrm>
        </p:spPr>
        <p:txBody>
          <a:bodyPr rtlCol="0">
            <a:noAutofit/>
          </a:bodyPr>
          <a:lstStyle>
            <a:lvl1pPr marL="0" indent="0" algn="ctr">
              <a:buNone/>
              <a:defRPr lang="en-US" sz="1800" dirty="0">
                <a:solidFill>
                  <a:srgbClr val="B2606E"/>
                </a:solidFill>
              </a:defRPr>
            </a:lvl1pPr>
          </a:lstStyle>
          <a:p>
            <a:pPr lvl="0"/>
            <a:r>
              <a:rPr lang="it-IT" noProof="0"/>
              <a:t>Fare clic per modificare lo stile del sottotitolo dello schema</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testazione sezione">
    <p:spTree>
      <p:nvGrpSpPr>
        <p:cNvPr id="1" name=""/>
        <p:cNvGrpSpPr/>
        <p:nvPr/>
      </p:nvGrpSpPr>
      <p:grpSpPr>
        <a:xfrm>
          <a:off x="0" y="0"/>
          <a:ext cx="0" cy="0"/>
          <a:chOff x="0" y="0"/>
          <a:chExt cx="0" cy="0"/>
        </a:xfrm>
      </p:grpSpPr>
      <p:sp>
        <p:nvSpPr>
          <p:cNvPr id="4" name="Figura a mano libera: Forma 9">
            <a:extLst>
              <a:ext uri="{FF2B5EF4-FFF2-40B4-BE49-F238E27FC236}"/>
            </a:extLst>
          </p:cNvPr>
          <p:cNvSpPr/>
          <p:nvPr userDrawn="1"/>
        </p:nvSpPr>
        <p:spPr>
          <a:xfrm>
            <a:off x="4335463" y="0"/>
            <a:ext cx="3521075" cy="6858000"/>
          </a:xfrm>
          <a:custGeom>
            <a:avLst/>
            <a:gdLst>
              <a:gd name="connsiteX0" fmla="*/ 0 w 3522381"/>
              <a:gd name="connsiteY0" fmla="*/ 0 h 6858000"/>
              <a:gd name="connsiteX1" fmla="*/ 3522381 w 3522381"/>
              <a:gd name="connsiteY1" fmla="*/ 0 h 6858000"/>
              <a:gd name="connsiteX2" fmla="*/ 51547 w 3522381"/>
              <a:gd name="connsiteY2" fmla="*/ 6858000 h 6858000"/>
              <a:gd name="connsiteX3" fmla="*/ 0 w 352238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22381" h="6858000">
                <a:moveTo>
                  <a:pt x="0" y="0"/>
                </a:moveTo>
                <a:lnTo>
                  <a:pt x="3522381" y="0"/>
                </a:lnTo>
                <a:lnTo>
                  <a:pt x="51547" y="6858000"/>
                </a:lnTo>
                <a:lnTo>
                  <a:pt x="0" y="6858000"/>
                </a:lnTo>
                <a:close/>
              </a:path>
            </a:pathLst>
          </a:custGeom>
          <a:solidFill>
            <a:schemeClr val="bg1">
              <a:lumMod val="95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grpSp>
        <p:nvGrpSpPr>
          <p:cNvPr id="5" name="Gruppo 5"/>
          <p:cNvGrpSpPr>
            <a:grpSpLocks/>
          </p:cNvGrpSpPr>
          <p:nvPr userDrawn="1"/>
        </p:nvGrpSpPr>
        <p:grpSpPr bwMode="auto">
          <a:xfrm>
            <a:off x="9140825" y="5054600"/>
            <a:ext cx="676275" cy="114300"/>
            <a:chOff x="9330846" y="5054600"/>
            <a:chExt cx="676275" cy="114300"/>
          </a:xfrm>
        </p:grpSpPr>
        <p:sp>
          <p:nvSpPr>
            <p:cNvPr id="6" name="Ovale 6">
              <a:extLst>
                <a:ext uri="{FF2B5EF4-FFF2-40B4-BE49-F238E27FC236}"/>
              </a:extLst>
            </p:cNvPr>
            <p:cNvSpPr/>
            <p:nvPr/>
          </p:nvSpPr>
          <p:spPr>
            <a:xfrm>
              <a:off x="9330846" y="5054600"/>
              <a:ext cx="114300" cy="1143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7" name="Ovale 7">
              <a:extLst>
                <a:ext uri="{FF2B5EF4-FFF2-40B4-BE49-F238E27FC236}"/>
              </a:extLst>
            </p:cNvPr>
            <p:cNvSpPr/>
            <p:nvPr/>
          </p:nvSpPr>
          <p:spPr>
            <a:xfrm>
              <a:off x="9518171" y="5054600"/>
              <a:ext cx="114300" cy="1143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8" name="Ovale 8">
              <a:extLst>
                <a:ext uri="{FF2B5EF4-FFF2-40B4-BE49-F238E27FC236}"/>
              </a:extLst>
            </p:cNvPr>
            <p:cNvSpPr/>
            <p:nvPr/>
          </p:nvSpPr>
          <p:spPr>
            <a:xfrm>
              <a:off x="9705496" y="5054600"/>
              <a:ext cx="114300" cy="1143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9" name="Ovale 10">
              <a:extLst>
                <a:ext uri="{FF2B5EF4-FFF2-40B4-BE49-F238E27FC236}"/>
              </a:extLst>
            </p:cNvPr>
            <p:cNvSpPr/>
            <p:nvPr/>
          </p:nvSpPr>
          <p:spPr>
            <a:xfrm>
              <a:off x="9892821" y="5054600"/>
              <a:ext cx="114300" cy="1143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grpSp>
      <p:sp>
        <p:nvSpPr>
          <p:cNvPr id="2" name="Titolo 1">
            <a:extLst>
              <a:ext uri="{FF2B5EF4-FFF2-40B4-BE49-F238E27FC236}"/>
            </a:extLst>
          </p:cNvPr>
          <p:cNvSpPr>
            <a:spLocks noGrp="1"/>
          </p:cNvSpPr>
          <p:nvPr>
            <p:ph type="ctrTitle"/>
          </p:nvPr>
        </p:nvSpPr>
        <p:spPr>
          <a:xfrm>
            <a:off x="7274144" y="1291772"/>
            <a:ext cx="4379976" cy="3611880"/>
          </a:xfrm>
        </p:spPr>
        <p:txBody>
          <a:bodyPr rtlCol="0" anchor="b" anchorCtr="1">
            <a:noAutofit/>
          </a:bodyPr>
          <a:lstStyle>
            <a:lvl1pPr>
              <a:defRPr lang="en-GB" dirty="0"/>
            </a:lvl1pPr>
          </a:lstStyle>
          <a:p>
            <a:pPr lvl="0"/>
            <a:r>
              <a:rPr lang="it-IT" noProof="0"/>
              <a:t>Fare clic per modificare lo stile del titolo</a:t>
            </a:r>
          </a:p>
        </p:txBody>
      </p:sp>
      <p:sp>
        <p:nvSpPr>
          <p:cNvPr id="3" name="Sottotitolo 2">
            <a:extLst>
              <a:ext uri="{FF2B5EF4-FFF2-40B4-BE49-F238E27FC236}"/>
            </a:extLst>
          </p:cNvPr>
          <p:cNvSpPr>
            <a:spLocks noGrp="1"/>
          </p:cNvSpPr>
          <p:nvPr>
            <p:ph type="subTitle" idx="1"/>
          </p:nvPr>
        </p:nvSpPr>
        <p:spPr>
          <a:xfrm>
            <a:off x="7389079" y="5392401"/>
            <a:ext cx="4178808" cy="521208"/>
          </a:xfrm>
        </p:spPr>
        <p:txBody>
          <a:bodyPr rtlCol="0">
            <a:noAutofit/>
          </a:bodyPr>
          <a:lstStyle>
            <a:lvl1pPr marL="0" indent="0" algn="ctr">
              <a:buNone/>
              <a:defRPr lang="en-US" sz="1800" dirty="0">
                <a:solidFill>
                  <a:srgbClr val="B2606E"/>
                </a:solidFill>
              </a:defRPr>
            </a:lvl1pPr>
          </a:lstStyle>
          <a:p>
            <a:pPr lvl="0"/>
            <a:r>
              <a:rPr lang="it-IT" noProof="0"/>
              <a:t>Fare clic per modificare lo stile del sottotitolo dello schema</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grpSp>
        <p:nvGrpSpPr>
          <p:cNvPr id="4" name="Gruppo 3"/>
          <p:cNvGrpSpPr>
            <a:grpSpLocks/>
          </p:cNvGrpSpPr>
          <p:nvPr userDrawn="1"/>
        </p:nvGrpSpPr>
        <p:grpSpPr bwMode="auto">
          <a:xfrm>
            <a:off x="0" y="6086475"/>
            <a:ext cx="12192000" cy="601663"/>
            <a:chOff x="0" y="6086479"/>
            <a:chExt cx="12192000" cy="600974"/>
          </a:xfrm>
        </p:grpSpPr>
        <p:sp>
          <p:nvSpPr>
            <p:cNvPr id="5" name="Rettangolo 4">
              <a:extLst>
                <a:ext uri="{FF2B5EF4-FFF2-40B4-BE49-F238E27FC236}"/>
              </a:extLst>
            </p:cNvPr>
            <p:cNvSpPr/>
            <p:nvPr/>
          </p:nvSpPr>
          <p:spPr>
            <a:xfrm>
              <a:off x="0" y="6356045"/>
              <a:ext cx="12192000" cy="903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6" name="Ovale 6">
              <a:extLst>
                <a:ext uri="{FF2B5EF4-FFF2-40B4-BE49-F238E27FC236}"/>
              </a:extLst>
            </p:cNvPr>
            <p:cNvSpPr/>
            <p:nvPr/>
          </p:nvSpPr>
          <p:spPr>
            <a:xfrm>
              <a:off x="11091863" y="6086479"/>
              <a:ext cx="600075" cy="600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grpSp>
      <p:sp>
        <p:nvSpPr>
          <p:cNvPr id="7" name="Segnaposto numero diapositiva 5">
            <a:extLst>
              <a:ext uri="{FF2B5EF4-FFF2-40B4-BE49-F238E27FC236}"/>
            </a:extLst>
          </p:cNvPr>
          <p:cNvSpPr txBox="1">
            <a:spLocks/>
          </p:cNvSpPr>
          <p:nvPr userDrawn="1"/>
        </p:nvSpPr>
        <p:spPr>
          <a:xfrm>
            <a:off x="11091863" y="6189663"/>
            <a:ext cx="600075" cy="395287"/>
          </a:xfrm>
          <a:prstGeom prst="rect">
            <a:avLst/>
          </a:prstGeom>
        </p:spPr>
        <p:txBody>
          <a:bodyPr lIns="0" tIns="0" rIns="0" bIns="0" anchor="ctr"/>
          <a:lstStyle>
            <a:defPPr>
              <a:defRPr lang="en-US"/>
            </a:defPPr>
            <a:lvl1pPr marL="0" algn="r" defTabSz="914400" rtl="0" eaLnBrk="1" latinLnBrk="0" hangingPunct="1">
              <a:defRPr sz="11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F95B7754-02B4-41BB-BFA2-29BAAA6CF636}" type="slidenum">
              <a:rPr lang="it-IT" sz="1200" smtClean="0">
                <a:solidFill>
                  <a:schemeClr val="bg1"/>
                </a:solidFill>
              </a:rPr>
              <a:pPr algn="ctr" fontAlgn="auto">
                <a:spcBef>
                  <a:spcPts val="0"/>
                </a:spcBef>
                <a:spcAft>
                  <a:spcPts val="0"/>
                </a:spcAft>
                <a:defRPr/>
              </a:pPr>
              <a:t>‹N›</a:t>
            </a:fld>
            <a:endParaRPr lang="it-IT" sz="1200">
              <a:solidFill>
                <a:schemeClr val="bg1"/>
              </a:solidFill>
            </a:endParaRPr>
          </a:p>
        </p:txBody>
      </p:sp>
      <p:sp>
        <p:nvSpPr>
          <p:cNvPr id="2" name="Titolo 1">
            <a:extLst>
              <a:ext uri="{FF2B5EF4-FFF2-40B4-BE49-F238E27FC236}"/>
            </a:extLst>
          </p:cNvPr>
          <p:cNvSpPr>
            <a:spLocks noGrp="1"/>
          </p:cNvSpPr>
          <p:nvPr>
            <p:ph type="title"/>
          </p:nvPr>
        </p:nvSpPr>
        <p:spPr>
          <a:xfrm>
            <a:off x="633186" y="557439"/>
            <a:ext cx="10815864" cy="830997"/>
          </a:xfrm>
        </p:spPr>
        <p:txBody>
          <a:bodyPr lIns="0" rtlCol="0" anchor="t">
            <a:noAutofit/>
          </a:bodyPr>
          <a:lstStyle>
            <a:lvl1pPr>
              <a:defRPr lang="en-GB" sz="2400">
                <a:solidFill>
                  <a:schemeClr val="tx1"/>
                </a:solidFill>
                <a:latin typeface="Corbel" panose="020B0503020204020204" pitchFamily="34" charset="0"/>
              </a:defRPr>
            </a:lvl1pPr>
          </a:lstStyle>
          <a:p>
            <a:pPr lvl="0"/>
            <a:r>
              <a:rPr lang="it-IT" noProof="0"/>
              <a:t>Fare clic per modificare lo stile del titolo dello schema</a:t>
            </a:r>
          </a:p>
        </p:txBody>
      </p:sp>
      <p:sp>
        <p:nvSpPr>
          <p:cNvPr id="9" name="Segnaposto contenuto 2">
            <a:extLst>
              <a:ext uri="{FF2B5EF4-FFF2-40B4-BE49-F238E27FC236}"/>
            </a:extLst>
          </p:cNvPr>
          <p:cNvSpPr>
            <a:spLocks noGrp="1"/>
          </p:cNvSpPr>
          <p:nvPr>
            <p:ph idx="1"/>
          </p:nvPr>
        </p:nvSpPr>
        <p:spPr>
          <a:xfrm>
            <a:off x="633186" y="1825625"/>
            <a:ext cx="10815864" cy="4351338"/>
          </a:xfrm>
        </p:spPr>
        <p:txBody>
          <a:bodyPr rtlCol="0"/>
          <a:lstStyle>
            <a:lvl1pPr rtl="0">
              <a:defRPr/>
            </a:lvl1p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grpSp>
        <p:nvGrpSpPr>
          <p:cNvPr id="5" name="Gruppo 3"/>
          <p:cNvGrpSpPr>
            <a:grpSpLocks/>
          </p:cNvGrpSpPr>
          <p:nvPr userDrawn="1"/>
        </p:nvGrpSpPr>
        <p:grpSpPr bwMode="auto">
          <a:xfrm>
            <a:off x="0" y="6086475"/>
            <a:ext cx="12192000" cy="601663"/>
            <a:chOff x="0" y="6086479"/>
            <a:chExt cx="12192000" cy="600974"/>
          </a:xfrm>
        </p:grpSpPr>
        <p:sp>
          <p:nvSpPr>
            <p:cNvPr id="6" name="Rettangolo 4">
              <a:extLst>
                <a:ext uri="{FF2B5EF4-FFF2-40B4-BE49-F238E27FC236}"/>
              </a:extLst>
            </p:cNvPr>
            <p:cNvSpPr/>
            <p:nvPr/>
          </p:nvSpPr>
          <p:spPr>
            <a:xfrm>
              <a:off x="0" y="6356045"/>
              <a:ext cx="12192000" cy="903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7" name="Ovale 6">
              <a:extLst>
                <a:ext uri="{FF2B5EF4-FFF2-40B4-BE49-F238E27FC236}"/>
              </a:extLst>
            </p:cNvPr>
            <p:cNvSpPr/>
            <p:nvPr/>
          </p:nvSpPr>
          <p:spPr>
            <a:xfrm>
              <a:off x="11091863" y="6086479"/>
              <a:ext cx="600075" cy="600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grpSp>
      <p:sp>
        <p:nvSpPr>
          <p:cNvPr id="8" name="Segnaposto numero diapositiva 5">
            <a:extLst>
              <a:ext uri="{FF2B5EF4-FFF2-40B4-BE49-F238E27FC236}"/>
            </a:extLst>
          </p:cNvPr>
          <p:cNvSpPr txBox="1">
            <a:spLocks/>
          </p:cNvSpPr>
          <p:nvPr userDrawn="1"/>
        </p:nvSpPr>
        <p:spPr>
          <a:xfrm>
            <a:off x="11091863" y="6189663"/>
            <a:ext cx="600075" cy="395287"/>
          </a:xfrm>
          <a:prstGeom prst="rect">
            <a:avLst/>
          </a:prstGeom>
        </p:spPr>
        <p:txBody>
          <a:bodyPr lIns="0" tIns="0" rIns="0" bIns="0" anchor="ctr"/>
          <a:lstStyle>
            <a:defPPr>
              <a:defRPr lang="en-US"/>
            </a:defPPr>
            <a:lvl1pPr marL="0" algn="r" defTabSz="914400" rtl="0" eaLnBrk="1" latinLnBrk="0" hangingPunct="1">
              <a:defRPr sz="11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1989B0BA-D1AE-4CC5-B113-B9A1DAF78749}" type="slidenum">
              <a:rPr lang="it-IT" sz="1200" smtClean="0">
                <a:solidFill>
                  <a:schemeClr val="bg1"/>
                </a:solidFill>
              </a:rPr>
              <a:pPr algn="ctr" fontAlgn="auto">
                <a:spcBef>
                  <a:spcPts val="0"/>
                </a:spcBef>
                <a:spcAft>
                  <a:spcPts val="0"/>
                </a:spcAft>
                <a:defRPr/>
              </a:pPr>
              <a:t>‹N›</a:t>
            </a:fld>
            <a:endParaRPr lang="it-IT" sz="1200">
              <a:solidFill>
                <a:schemeClr val="bg1"/>
              </a:solidFill>
            </a:endParaRPr>
          </a:p>
        </p:txBody>
      </p:sp>
      <p:sp>
        <p:nvSpPr>
          <p:cNvPr id="2" name="Titolo 1">
            <a:extLst>
              <a:ext uri="{FF2B5EF4-FFF2-40B4-BE49-F238E27FC236}"/>
            </a:extLst>
          </p:cNvPr>
          <p:cNvSpPr>
            <a:spLocks noGrp="1"/>
          </p:cNvSpPr>
          <p:nvPr>
            <p:ph type="title"/>
          </p:nvPr>
        </p:nvSpPr>
        <p:spPr>
          <a:xfrm>
            <a:off x="633186" y="557439"/>
            <a:ext cx="10815864" cy="830997"/>
          </a:xfrm>
        </p:spPr>
        <p:txBody>
          <a:bodyPr lIns="0" rtlCol="0" anchor="t">
            <a:noAutofit/>
          </a:bodyPr>
          <a:lstStyle>
            <a:lvl1pPr>
              <a:defRPr lang="en-GB" sz="2400">
                <a:solidFill>
                  <a:schemeClr val="tx1"/>
                </a:solidFill>
                <a:latin typeface="Corbel" panose="020B0503020204020204" pitchFamily="34" charset="0"/>
              </a:defRPr>
            </a:lvl1pPr>
          </a:lstStyle>
          <a:p>
            <a:pPr lvl="0"/>
            <a:r>
              <a:rPr lang="it-IT" noProof="0"/>
              <a:t>Fare clic per modificare lo stile del titolo dello schema</a:t>
            </a:r>
          </a:p>
        </p:txBody>
      </p:sp>
      <p:sp>
        <p:nvSpPr>
          <p:cNvPr id="9" name="Segnaposto contenuto 2">
            <a:extLst>
              <a:ext uri="{FF2B5EF4-FFF2-40B4-BE49-F238E27FC236}"/>
            </a:extLst>
          </p:cNvPr>
          <p:cNvSpPr>
            <a:spLocks noGrp="1"/>
          </p:cNvSpPr>
          <p:nvPr>
            <p:ph sz="half" idx="1"/>
          </p:nvPr>
        </p:nvSpPr>
        <p:spPr>
          <a:xfrm>
            <a:off x="633186" y="1825625"/>
            <a:ext cx="5386614" cy="4351338"/>
          </a:xfrm>
        </p:spPr>
        <p:txBody>
          <a:bodyPr rtlCol="0">
            <a:normAutofit/>
          </a:bodyPr>
          <a:lstStyle>
            <a:lvl1pPr rtl="0">
              <a:defRPr sz="2000"/>
            </a:lvl1pPr>
            <a:lvl2pPr>
              <a:defRPr sz="1800"/>
            </a:lvl2pPr>
            <a:lvl3pPr>
              <a:defRPr sz="1600"/>
            </a:lvl3pPr>
            <a:lvl4pPr>
              <a:defRPr sz="1400"/>
            </a:lvl4pPr>
            <a:lvl5pPr>
              <a:defRPr sz="1400"/>
            </a:lvl5p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10" name="Segnaposto contenuto 3">
            <a:extLst>
              <a:ext uri="{FF2B5EF4-FFF2-40B4-BE49-F238E27FC236}"/>
            </a:extLst>
          </p:cNvPr>
          <p:cNvSpPr>
            <a:spLocks noGrp="1"/>
          </p:cNvSpPr>
          <p:nvPr>
            <p:ph sz="half" idx="2"/>
          </p:nvPr>
        </p:nvSpPr>
        <p:spPr>
          <a:xfrm>
            <a:off x="6172200" y="1825625"/>
            <a:ext cx="5276850" cy="4351338"/>
          </a:xfrm>
        </p:spPr>
        <p:txBody>
          <a:bodyPr rtlCol="0">
            <a:normAutofit/>
          </a:bodyPr>
          <a:lstStyle>
            <a:lvl1pPr rtl="0">
              <a:defRPr sz="2000"/>
            </a:lvl1pPr>
            <a:lvl2pPr>
              <a:defRPr sz="1800"/>
            </a:lvl2pPr>
            <a:lvl3pPr>
              <a:defRPr sz="1600"/>
            </a:lvl3pPr>
            <a:lvl4pPr>
              <a:defRPr sz="1400"/>
            </a:lvl4pPr>
            <a:lvl5pPr>
              <a:defRPr sz="1400"/>
            </a:lvl5p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grpSp>
        <p:nvGrpSpPr>
          <p:cNvPr id="7" name="Gruppo 3"/>
          <p:cNvGrpSpPr>
            <a:grpSpLocks/>
          </p:cNvGrpSpPr>
          <p:nvPr userDrawn="1"/>
        </p:nvGrpSpPr>
        <p:grpSpPr bwMode="auto">
          <a:xfrm>
            <a:off x="0" y="6086475"/>
            <a:ext cx="12192000" cy="601663"/>
            <a:chOff x="0" y="6086479"/>
            <a:chExt cx="12192000" cy="600974"/>
          </a:xfrm>
        </p:grpSpPr>
        <p:sp>
          <p:nvSpPr>
            <p:cNvPr id="8" name="Rettangolo 4">
              <a:extLst>
                <a:ext uri="{FF2B5EF4-FFF2-40B4-BE49-F238E27FC236}"/>
              </a:extLst>
            </p:cNvPr>
            <p:cNvSpPr/>
            <p:nvPr/>
          </p:nvSpPr>
          <p:spPr>
            <a:xfrm>
              <a:off x="0" y="6356045"/>
              <a:ext cx="12192000" cy="903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3" name="Ovale 6">
              <a:extLst>
                <a:ext uri="{FF2B5EF4-FFF2-40B4-BE49-F238E27FC236}"/>
              </a:extLst>
            </p:cNvPr>
            <p:cNvSpPr/>
            <p:nvPr/>
          </p:nvSpPr>
          <p:spPr>
            <a:xfrm>
              <a:off x="11091863" y="6086479"/>
              <a:ext cx="600075" cy="600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grpSp>
      <p:sp>
        <p:nvSpPr>
          <p:cNvPr id="14" name="Segnaposto numero diapositiva 5">
            <a:extLst>
              <a:ext uri="{FF2B5EF4-FFF2-40B4-BE49-F238E27FC236}"/>
            </a:extLst>
          </p:cNvPr>
          <p:cNvSpPr txBox="1">
            <a:spLocks/>
          </p:cNvSpPr>
          <p:nvPr userDrawn="1"/>
        </p:nvSpPr>
        <p:spPr>
          <a:xfrm>
            <a:off x="11091863" y="6189663"/>
            <a:ext cx="600075" cy="395287"/>
          </a:xfrm>
          <a:prstGeom prst="rect">
            <a:avLst/>
          </a:prstGeom>
        </p:spPr>
        <p:txBody>
          <a:bodyPr lIns="0" tIns="0" rIns="0" bIns="0" anchor="ctr"/>
          <a:lstStyle>
            <a:defPPr>
              <a:defRPr lang="en-US"/>
            </a:defPPr>
            <a:lvl1pPr marL="0" algn="r" defTabSz="914400" rtl="0" eaLnBrk="1" latinLnBrk="0" hangingPunct="1">
              <a:defRPr sz="11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4A1D813F-061A-4282-AA80-0AC99F6D0B65}" type="slidenum">
              <a:rPr lang="it-IT" sz="1200" smtClean="0">
                <a:solidFill>
                  <a:schemeClr val="bg1"/>
                </a:solidFill>
              </a:rPr>
              <a:pPr algn="ctr" fontAlgn="auto">
                <a:spcBef>
                  <a:spcPts val="0"/>
                </a:spcBef>
                <a:spcAft>
                  <a:spcPts val="0"/>
                </a:spcAft>
                <a:defRPr/>
              </a:pPr>
              <a:t>‹N›</a:t>
            </a:fld>
            <a:endParaRPr lang="it-IT" sz="1200">
              <a:solidFill>
                <a:schemeClr val="bg1"/>
              </a:solidFill>
            </a:endParaRPr>
          </a:p>
        </p:txBody>
      </p:sp>
      <p:sp>
        <p:nvSpPr>
          <p:cNvPr id="2" name="Titolo 1">
            <a:extLst>
              <a:ext uri="{FF2B5EF4-FFF2-40B4-BE49-F238E27FC236}"/>
            </a:extLst>
          </p:cNvPr>
          <p:cNvSpPr>
            <a:spLocks noGrp="1"/>
          </p:cNvSpPr>
          <p:nvPr>
            <p:ph type="title"/>
          </p:nvPr>
        </p:nvSpPr>
        <p:spPr>
          <a:xfrm>
            <a:off x="633186" y="557439"/>
            <a:ext cx="10815864" cy="830997"/>
          </a:xfrm>
        </p:spPr>
        <p:txBody>
          <a:bodyPr lIns="0" rtlCol="0" anchor="t">
            <a:noAutofit/>
          </a:bodyPr>
          <a:lstStyle>
            <a:lvl1pPr>
              <a:defRPr lang="en-GB" sz="2400">
                <a:solidFill>
                  <a:schemeClr val="tx1"/>
                </a:solidFill>
                <a:latin typeface="Corbel" panose="020B0503020204020204" pitchFamily="34" charset="0"/>
              </a:defRPr>
            </a:lvl1pPr>
          </a:lstStyle>
          <a:p>
            <a:pPr lvl="0"/>
            <a:r>
              <a:rPr lang="it-IT" noProof="0"/>
              <a:t>Fare clic per modificare lo stile del titolo dello schema</a:t>
            </a:r>
          </a:p>
        </p:txBody>
      </p:sp>
      <p:sp>
        <p:nvSpPr>
          <p:cNvPr id="9" name="Segnaposto testo 2">
            <a:extLst>
              <a:ext uri="{FF2B5EF4-FFF2-40B4-BE49-F238E27FC236}"/>
            </a:extLst>
          </p:cNvPr>
          <p:cNvSpPr>
            <a:spLocks noGrp="1"/>
          </p:cNvSpPr>
          <p:nvPr>
            <p:ph type="body" idx="1"/>
          </p:nvPr>
        </p:nvSpPr>
        <p:spPr>
          <a:xfrm>
            <a:off x="633186" y="1681163"/>
            <a:ext cx="5332147" cy="823912"/>
          </a:xfrm>
        </p:spPr>
        <p:txBody>
          <a:bodyPr rtlCol="0" anchor="b"/>
          <a:lstStyle>
            <a:lvl1pPr marL="0" indent="0" rtl="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noProof="0"/>
              <a:t>Fare clic per modificare gli stili del testo dello schema</a:t>
            </a:r>
          </a:p>
        </p:txBody>
      </p:sp>
      <p:sp>
        <p:nvSpPr>
          <p:cNvPr id="10" name="Segnaposto testo 4">
            <a:extLst>
              <a:ext uri="{FF2B5EF4-FFF2-40B4-BE49-F238E27FC236}"/>
            </a:extLst>
          </p:cNvPr>
          <p:cNvSpPr>
            <a:spLocks noGrp="1"/>
          </p:cNvSpPr>
          <p:nvPr>
            <p:ph type="body" sz="quarter" idx="3"/>
          </p:nvPr>
        </p:nvSpPr>
        <p:spPr>
          <a:xfrm>
            <a:off x="6172200" y="1681163"/>
            <a:ext cx="5276850" cy="823912"/>
          </a:xfrm>
        </p:spPr>
        <p:txBody>
          <a:bodyPr rtlCol="0" anchor="b"/>
          <a:lstStyle>
            <a:lvl1pPr marL="0" indent="0" rtl="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noProof="0"/>
              <a:t>Fare clic per modificare gli stili del testo dello schema</a:t>
            </a:r>
          </a:p>
        </p:txBody>
      </p:sp>
      <p:sp>
        <p:nvSpPr>
          <p:cNvPr id="11" name="Segnaposto contenuto 3">
            <a:extLst>
              <a:ext uri="{FF2B5EF4-FFF2-40B4-BE49-F238E27FC236}"/>
            </a:extLst>
          </p:cNvPr>
          <p:cNvSpPr>
            <a:spLocks noGrp="1"/>
          </p:cNvSpPr>
          <p:nvPr>
            <p:ph sz="half" idx="2"/>
          </p:nvPr>
        </p:nvSpPr>
        <p:spPr>
          <a:xfrm>
            <a:off x="633186" y="2505075"/>
            <a:ext cx="5332147" cy="3684588"/>
          </a:xfrm>
        </p:spPr>
        <p:txBody>
          <a:bodyPr rtlCol="0">
            <a:normAutofit/>
          </a:bodyPr>
          <a:lstStyle>
            <a:lvl1pPr rtl="0">
              <a:defRPr sz="2000"/>
            </a:lvl1pPr>
            <a:lvl2pPr>
              <a:defRPr sz="1800"/>
            </a:lvl2pPr>
            <a:lvl3pPr>
              <a:defRPr sz="1600"/>
            </a:lvl3pPr>
            <a:lvl4pPr>
              <a:defRPr sz="1400"/>
            </a:lvl4pPr>
            <a:lvl5pPr>
              <a:defRPr sz="1400"/>
            </a:lvl5p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12" name="Segnaposto contenuto 5">
            <a:extLst>
              <a:ext uri="{FF2B5EF4-FFF2-40B4-BE49-F238E27FC236}"/>
            </a:extLst>
          </p:cNvPr>
          <p:cNvSpPr>
            <a:spLocks noGrp="1"/>
          </p:cNvSpPr>
          <p:nvPr>
            <p:ph sz="quarter" idx="4"/>
          </p:nvPr>
        </p:nvSpPr>
        <p:spPr>
          <a:xfrm>
            <a:off x="6172200" y="2505075"/>
            <a:ext cx="5276850" cy="3684588"/>
          </a:xfrm>
        </p:spPr>
        <p:txBody>
          <a:bodyPr rtlCol="0">
            <a:normAutofit/>
          </a:bodyPr>
          <a:lstStyle>
            <a:lvl1pPr rtl="0">
              <a:defRPr sz="2000"/>
            </a:lvl1pPr>
            <a:lvl2pPr>
              <a:defRPr sz="1800"/>
            </a:lvl2pPr>
            <a:lvl3pPr>
              <a:defRPr sz="1600"/>
            </a:lvl3pPr>
            <a:lvl4pPr>
              <a:defRPr sz="1400"/>
            </a:lvl4pPr>
            <a:lvl5pPr>
              <a:defRPr sz="1400"/>
            </a:lvl5p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grpSp>
        <p:nvGrpSpPr>
          <p:cNvPr id="5" name="Gruppo 3"/>
          <p:cNvGrpSpPr>
            <a:grpSpLocks/>
          </p:cNvGrpSpPr>
          <p:nvPr userDrawn="1"/>
        </p:nvGrpSpPr>
        <p:grpSpPr bwMode="auto">
          <a:xfrm>
            <a:off x="0" y="6086475"/>
            <a:ext cx="12192000" cy="601663"/>
            <a:chOff x="0" y="6086479"/>
            <a:chExt cx="12192000" cy="600974"/>
          </a:xfrm>
        </p:grpSpPr>
        <p:sp>
          <p:nvSpPr>
            <p:cNvPr id="6" name="Rettangolo 4">
              <a:extLst>
                <a:ext uri="{FF2B5EF4-FFF2-40B4-BE49-F238E27FC236}"/>
              </a:extLst>
            </p:cNvPr>
            <p:cNvSpPr/>
            <p:nvPr/>
          </p:nvSpPr>
          <p:spPr>
            <a:xfrm>
              <a:off x="0" y="6356045"/>
              <a:ext cx="12192000" cy="903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7" name="Ovale 6">
              <a:extLst>
                <a:ext uri="{FF2B5EF4-FFF2-40B4-BE49-F238E27FC236}"/>
              </a:extLst>
            </p:cNvPr>
            <p:cNvSpPr/>
            <p:nvPr/>
          </p:nvSpPr>
          <p:spPr>
            <a:xfrm>
              <a:off x="11091863" y="6086479"/>
              <a:ext cx="600075" cy="600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grpSp>
      <p:sp>
        <p:nvSpPr>
          <p:cNvPr id="8" name="Segnaposto numero diapositiva 5">
            <a:extLst>
              <a:ext uri="{FF2B5EF4-FFF2-40B4-BE49-F238E27FC236}"/>
            </a:extLst>
          </p:cNvPr>
          <p:cNvSpPr txBox="1">
            <a:spLocks/>
          </p:cNvSpPr>
          <p:nvPr userDrawn="1"/>
        </p:nvSpPr>
        <p:spPr>
          <a:xfrm>
            <a:off x="11091863" y="6189663"/>
            <a:ext cx="600075" cy="395287"/>
          </a:xfrm>
          <a:prstGeom prst="rect">
            <a:avLst/>
          </a:prstGeom>
        </p:spPr>
        <p:txBody>
          <a:bodyPr lIns="0" tIns="0" rIns="0" bIns="0" anchor="ctr"/>
          <a:lstStyle>
            <a:defPPr>
              <a:defRPr lang="en-US"/>
            </a:defPPr>
            <a:lvl1pPr marL="0" algn="r" defTabSz="914400" rtl="0" eaLnBrk="1" latinLnBrk="0" hangingPunct="1">
              <a:defRPr sz="11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DBA6F091-5ED9-46E6-90AD-96069FC60AD2}" type="slidenum">
              <a:rPr lang="it-IT" sz="1200" smtClean="0">
                <a:solidFill>
                  <a:schemeClr val="bg1"/>
                </a:solidFill>
              </a:rPr>
              <a:pPr algn="ctr" fontAlgn="auto">
                <a:spcBef>
                  <a:spcPts val="0"/>
                </a:spcBef>
                <a:spcAft>
                  <a:spcPts val="0"/>
                </a:spcAft>
                <a:defRPr/>
              </a:pPr>
              <a:t>‹N›</a:t>
            </a:fld>
            <a:endParaRPr lang="it-IT" sz="1200">
              <a:solidFill>
                <a:schemeClr val="bg1"/>
              </a:solidFill>
            </a:endParaRPr>
          </a:p>
        </p:txBody>
      </p:sp>
      <p:sp>
        <p:nvSpPr>
          <p:cNvPr id="9" name="Segnaposto testo 3">
            <a:extLst>
              <a:ext uri="{FF2B5EF4-FFF2-40B4-BE49-F238E27FC236}"/>
            </a:extLst>
          </p:cNvPr>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noProof="0"/>
              <a:t>Fare clic per modificare gli stili del testo dello schema</a:t>
            </a:r>
          </a:p>
        </p:txBody>
      </p:sp>
      <p:sp>
        <p:nvSpPr>
          <p:cNvPr id="10" name="Segnaposto contenuto 2">
            <a:extLst>
              <a:ext uri="{FF2B5EF4-FFF2-40B4-BE49-F238E27FC236}"/>
            </a:extLst>
          </p:cNvPr>
          <p:cNvSpPr>
            <a:spLocks noGrp="1"/>
          </p:cNvSpPr>
          <p:nvPr>
            <p:ph idx="1"/>
          </p:nvPr>
        </p:nvSpPr>
        <p:spPr>
          <a:xfrm>
            <a:off x="5183188" y="987425"/>
            <a:ext cx="6265862" cy="4873625"/>
          </a:xfrm>
        </p:spPr>
        <p:txBody>
          <a:bodyPr rtlCol="0"/>
          <a:lstStyle>
            <a:lvl1pPr rtl="0">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11" name="Titolo 1">
            <a:extLst>
              <a:ext uri="{FF2B5EF4-FFF2-40B4-BE49-F238E27FC236}"/>
            </a:extLst>
          </p:cNvPr>
          <p:cNvSpPr>
            <a:spLocks noGrp="1"/>
          </p:cNvSpPr>
          <p:nvPr>
            <p:ph type="title"/>
          </p:nvPr>
        </p:nvSpPr>
        <p:spPr>
          <a:xfrm>
            <a:off x="839788" y="457200"/>
            <a:ext cx="3932237" cy="1600200"/>
          </a:xfrm>
        </p:spPr>
        <p:txBody>
          <a:bodyPr rtlCol="0" anchor="b"/>
          <a:lstStyle>
            <a:lvl1pPr>
              <a:defRPr sz="3200"/>
            </a:lvl1pPr>
          </a:lstStyle>
          <a:p>
            <a:r>
              <a:rPr lang="it-IT" noProof="0"/>
              <a:t>Fare clic per modificare lo stile del titolo dello schema</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_02">
    <p:spTree>
      <p:nvGrpSpPr>
        <p:cNvPr id="1" name=""/>
        <p:cNvGrpSpPr/>
        <p:nvPr/>
      </p:nvGrpSpPr>
      <p:grpSpPr>
        <a:xfrm>
          <a:off x="0" y="0"/>
          <a:ext cx="0" cy="0"/>
          <a:chOff x="0" y="0"/>
          <a:chExt cx="0" cy="0"/>
        </a:xfrm>
      </p:grpSpPr>
      <p:sp>
        <p:nvSpPr>
          <p:cNvPr id="5" name="Figura a mano libera: Forma 9">
            <a:extLst>
              <a:ext uri="{FF2B5EF4-FFF2-40B4-BE49-F238E27FC236}"/>
            </a:extLst>
          </p:cNvPr>
          <p:cNvSpPr/>
          <p:nvPr userDrawn="1"/>
        </p:nvSpPr>
        <p:spPr>
          <a:xfrm>
            <a:off x="5513388" y="0"/>
            <a:ext cx="3522662" cy="6858000"/>
          </a:xfrm>
          <a:custGeom>
            <a:avLst/>
            <a:gdLst>
              <a:gd name="connsiteX0" fmla="*/ 0 w 3522381"/>
              <a:gd name="connsiteY0" fmla="*/ 0 h 6858000"/>
              <a:gd name="connsiteX1" fmla="*/ 3522381 w 3522381"/>
              <a:gd name="connsiteY1" fmla="*/ 0 h 6858000"/>
              <a:gd name="connsiteX2" fmla="*/ 51547 w 3522381"/>
              <a:gd name="connsiteY2" fmla="*/ 6858000 h 6858000"/>
              <a:gd name="connsiteX3" fmla="*/ 0 w 352238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22381" h="6858000">
                <a:moveTo>
                  <a:pt x="0" y="0"/>
                </a:moveTo>
                <a:lnTo>
                  <a:pt x="3522381" y="0"/>
                </a:lnTo>
                <a:lnTo>
                  <a:pt x="51547" y="6858000"/>
                </a:lnTo>
                <a:lnTo>
                  <a:pt x="0" y="6858000"/>
                </a:lnTo>
                <a:close/>
              </a:path>
            </a:pathLst>
          </a:custGeom>
          <a:solidFill>
            <a:schemeClr val="bg1">
              <a:lumMod val="95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2" name="Segnaposto immagine 11">
            <a:extLst>
              <a:ext uri="{FF2B5EF4-FFF2-40B4-BE49-F238E27FC236}"/>
            </a:extLst>
          </p:cNvPr>
          <p:cNvSpPr>
            <a:spLocks noGrp="1"/>
          </p:cNvSpPr>
          <p:nvPr>
            <p:ph type="pic" sz="quarter" idx="10"/>
          </p:nvPr>
        </p:nvSpPr>
        <p:spPr>
          <a:xfrm>
            <a:off x="-1" y="0"/>
            <a:ext cx="5504688" cy="6858000"/>
          </a:xfrm>
        </p:spPr>
        <p:txBody>
          <a:bodyPr rtlCol="0" anchor="ctr" anchorCtr="1">
            <a:normAutofit/>
          </a:bodyPr>
          <a:lstStyle>
            <a:lvl1pPr marL="0" indent="0">
              <a:buNone/>
              <a:defRPr sz="2400">
                <a:solidFill>
                  <a:schemeClr val="bg1"/>
                </a:solidFill>
              </a:defRPr>
            </a:lvl1pPr>
          </a:lstStyle>
          <a:p>
            <a:pPr lvl="0"/>
            <a:r>
              <a:rPr lang="it-IT" noProof="0"/>
              <a:t>Fare clic sull'icona per inserire un'immagine</a:t>
            </a:r>
          </a:p>
        </p:txBody>
      </p:sp>
      <p:sp>
        <p:nvSpPr>
          <p:cNvPr id="2" name="Titolo 1">
            <a:extLst>
              <a:ext uri="{FF2B5EF4-FFF2-40B4-BE49-F238E27FC236}"/>
            </a:extLst>
          </p:cNvPr>
          <p:cNvSpPr>
            <a:spLocks noGrp="1"/>
          </p:cNvSpPr>
          <p:nvPr>
            <p:ph type="ctrTitle"/>
          </p:nvPr>
        </p:nvSpPr>
        <p:spPr>
          <a:xfrm>
            <a:off x="7274144" y="1291772"/>
            <a:ext cx="4379976" cy="3611880"/>
          </a:xfrm>
        </p:spPr>
        <p:txBody>
          <a:bodyPr rtlCol="0" anchor="b" anchorCtr="1">
            <a:noAutofit/>
          </a:bodyPr>
          <a:lstStyle>
            <a:lvl1pPr>
              <a:defRPr lang="en-GB" dirty="0"/>
            </a:lvl1pPr>
          </a:lstStyle>
          <a:p>
            <a:pPr lvl="0"/>
            <a:r>
              <a:rPr lang="it-IT" noProof="0"/>
              <a:t>Fare clic per modificare lo stile del titolo</a:t>
            </a:r>
          </a:p>
        </p:txBody>
      </p:sp>
      <p:sp>
        <p:nvSpPr>
          <p:cNvPr id="3" name="Sottotitolo 2">
            <a:extLst>
              <a:ext uri="{FF2B5EF4-FFF2-40B4-BE49-F238E27FC236}"/>
            </a:extLst>
          </p:cNvPr>
          <p:cNvSpPr>
            <a:spLocks noGrp="1"/>
          </p:cNvSpPr>
          <p:nvPr>
            <p:ph type="subTitle" idx="1"/>
          </p:nvPr>
        </p:nvSpPr>
        <p:spPr>
          <a:xfrm>
            <a:off x="7389079" y="5392401"/>
            <a:ext cx="4178808" cy="521208"/>
          </a:xfrm>
        </p:spPr>
        <p:txBody>
          <a:bodyPr rtlCol="0">
            <a:noAutofit/>
          </a:bodyPr>
          <a:lstStyle>
            <a:lvl1pPr marL="0" indent="0" algn="ctr">
              <a:buNone/>
              <a:defRPr lang="en-US" sz="1800" dirty="0">
                <a:solidFill>
                  <a:srgbClr val="B2606E"/>
                </a:solidFill>
              </a:defRPr>
            </a:lvl1pPr>
          </a:lstStyle>
          <a:p>
            <a:pPr lvl="0"/>
            <a:r>
              <a:rPr lang="it-IT" noProof="0"/>
              <a:t>Fare clic per modificare lo stile del sottotitolo dello schema</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mmagine con didascalia">
    <p:spTree>
      <p:nvGrpSpPr>
        <p:cNvPr id="1" name=""/>
        <p:cNvGrpSpPr/>
        <p:nvPr/>
      </p:nvGrpSpPr>
      <p:grpSpPr>
        <a:xfrm>
          <a:off x="0" y="0"/>
          <a:ext cx="0" cy="0"/>
          <a:chOff x="0" y="0"/>
          <a:chExt cx="0" cy="0"/>
        </a:xfrm>
      </p:grpSpPr>
      <p:grpSp>
        <p:nvGrpSpPr>
          <p:cNvPr id="5" name="Gruppo 3"/>
          <p:cNvGrpSpPr>
            <a:grpSpLocks/>
          </p:cNvGrpSpPr>
          <p:nvPr userDrawn="1"/>
        </p:nvGrpSpPr>
        <p:grpSpPr bwMode="auto">
          <a:xfrm>
            <a:off x="0" y="6086475"/>
            <a:ext cx="12192000" cy="601663"/>
            <a:chOff x="0" y="6086479"/>
            <a:chExt cx="12192000" cy="600974"/>
          </a:xfrm>
        </p:grpSpPr>
        <p:sp>
          <p:nvSpPr>
            <p:cNvPr id="6" name="Rettangolo 4">
              <a:extLst>
                <a:ext uri="{FF2B5EF4-FFF2-40B4-BE49-F238E27FC236}"/>
              </a:extLst>
            </p:cNvPr>
            <p:cNvSpPr/>
            <p:nvPr/>
          </p:nvSpPr>
          <p:spPr>
            <a:xfrm>
              <a:off x="0" y="6356045"/>
              <a:ext cx="12192000" cy="903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7" name="Ovale 6">
              <a:extLst>
                <a:ext uri="{FF2B5EF4-FFF2-40B4-BE49-F238E27FC236}"/>
              </a:extLst>
            </p:cNvPr>
            <p:cNvSpPr/>
            <p:nvPr/>
          </p:nvSpPr>
          <p:spPr>
            <a:xfrm>
              <a:off x="11091863" y="6086479"/>
              <a:ext cx="600075" cy="600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grpSp>
      <p:sp>
        <p:nvSpPr>
          <p:cNvPr id="8" name="Segnaposto numero diapositiva 5">
            <a:extLst>
              <a:ext uri="{FF2B5EF4-FFF2-40B4-BE49-F238E27FC236}"/>
            </a:extLst>
          </p:cNvPr>
          <p:cNvSpPr txBox="1">
            <a:spLocks/>
          </p:cNvSpPr>
          <p:nvPr userDrawn="1"/>
        </p:nvSpPr>
        <p:spPr>
          <a:xfrm>
            <a:off x="11091863" y="6189663"/>
            <a:ext cx="600075" cy="395287"/>
          </a:xfrm>
          <a:prstGeom prst="rect">
            <a:avLst/>
          </a:prstGeom>
        </p:spPr>
        <p:txBody>
          <a:bodyPr lIns="0" tIns="0" rIns="0" bIns="0" anchor="ctr"/>
          <a:lstStyle>
            <a:defPPr>
              <a:defRPr lang="en-US"/>
            </a:defPPr>
            <a:lvl1pPr marL="0" algn="r" defTabSz="914400" rtl="0" eaLnBrk="1" latinLnBrk="0" hangingPunct="1">
              <a:defRPr sz="11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85B408A1-43B0-4668-BC2A-28337D1046BA}" type="slidenum">
              <a:rPr lang="it-IT" sz="1200" smtClean="0">
                <a:solidFill>
                  <a:schemeClr val="bg1"/>
                </a:solidFill>
              </a:rPr>
              <a:pPr algn="ctr" fontAlgn="auto">
                <a:spcBef>
                  <a:spcPts val="0"/>
                </a:spcBef>
                <a:spcAft>
                  <a:spcPts val="0"/>
                </a:spcAft>
                <a:defRPr/>
              </a:pPr>
              <a:t>‹N›</a:t>
            </a:fld>
            <a:endParaRPr lang="it-IT" sz="1200">
              <a:solidFill>
                <a:schemeClr val="bg1"/>
              </a:solidFill>
            </a:endParaRPr>
          </a:p>
        </p:txBody>
      </p:sp>
      <p:sp>
        <p:nvSpPr>
          <p:cNvPr id="9" name="Titolo 1">
            <a:extLst>
              <a:ext uri="{FF2B5EF4-FFF2-40B4-BE49-F238E27FC236}"/>
            </a:extLst>
          </p:cNvPr>
          <p:cNvSpPr>
            <a:spLocks noGrp="1"/>
          </p:cNvSpPr>
          <p:nvPr>
            <p:ph type="title"/>
          </p:nvPr>
        </p:nvSpPr>
        <p:spPr>
          <a:xfrm>
            <a:off x="839788" y="457200"/>
            <a:ext cx="3932237" cy="1600200"/>
          </a:xfrm>
        </p:spPr>
        <p:txBody>
          <a:bodyPr rtlCol="0" anchor="b"/>
          <a:lstStyle>
            <a:lvl1pPr rtl="0">
              <a:defRPr sz="3200"/>
            </a:lvl1pPr>
          </a:lstStyle>
          <a:p>
            <a:r>
              <a:rPr lang="it-IT" noProof="0"/>
              <a:t>Fare clic per modificare lo stile del titolo dello schema</a:t>
            </a:r>
          </a:p>
        </p:txBody>
      </p:sp>
      <p:sp>
        <p:nvSpPr>
          <p:cNvPr id="10" name="Segnaposto testo 3">
            <a:extLst>
              <a:ext uri="{FF2B5EF4-FFF2-40B4-BE49-F238E27FC236}"/>
            </a:extLst>
          </p:cNvPr>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noProof="0"/>
              <a:t>Fare clic per modificare gli stili del testo dello schema</a:t>
            </a:r>
          </a:p>
        </p:txBody>
      </p:sp>
      <p:sp>
        <p:nvSpPr>
          <p:cNvPr id="11" name="Segnaposto immagine 2">
            <a:extLst>
              <a:ext uri="{FF2B5EF4-FFF2-40B4-BE49-F238E27FC236}"/>
            </a:extLst>
          </p:cNvPr>
          <p:cNvSpPr>
            <a:spLocks noGrp="1"/>
          </p:cNvSpPr>
          <p:nvPr>
            <p:ph type="pic" idx="1"/>
          </p:nvPr>
        </p:nvSpPr>
        <p:spPr>
          <a:xfrm>
            <a:off x="5183188" y="457201"/>
            <a:ext cx="6172200" cy="540385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a:t>Fare clic sull'icona per inserire un'immagine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olo_03">
    <p:spTree>
      <p:nvGrpSpPr>
        <p:cNvPr id="1" name=""/>
        <p:cNvGrpSpPr/>
        <p:nvPr/>
      </p:nvGrpSpPr>
      <p:grpSpPr>
        <a:xfrm>
          <a:off x="0" y="0"/>
          <a:ext cx="0" cy="0"/>
          <a:chOff x="0" y="0"/>
          <a:chExt cx="0" cy="0"/>
        </a:xfrm>
      </p:grpSpPr>
      <p:sp>
        <p:nvSpPr>
          <p:cNvPr id="7" name="Segnaposto immagine 11">
            <a:extLst>
              <a:ext uri="{FF2B5EF4-FFF2-40B4-BE49-F238E27FC236}"/>
            </a:extLst>
          </p:cNvPr>
          <p:cNvSpPr>
            <a:spLocks noGrp="1"/>
          </p:cNvSpPr>
          <p:nvPr>
            <p:ph type="pic" sz="quarter" idx="10"/>
          </p:nvPr>
        </p:nvSpPr>
        <p:spPr>
          <a:xfrm>
            <a:off x="-2" y="0"/>
            <a:ext cx="12192001" cy="6858000"/>
          </a:xfrm>
        </p:spPr>
        <p:txBody>
          <a:bodyPr rtlCol="0" anchor="ctr" anchorCtr="1">
            <a:normAutofit/>
          </a:bodyPr>
          <a:lstStyle>
            <a:lvl1pPr marL="0" indent="0">
              <a:buNone/>
              <a:defRPr sz="2400">
                <a:solidFill>
                  <a:schemeClr val="bg1"/>
                </a:solidFill>
              </a:defRPr>
            </a:lvl1pPr>
          </a:lstStyle>
          <a:p>
            <a:pPr lvl="0"/>
            <a:r>
              <a:rPr lang="it-IT" noProof="0"/>
              <a:t>Fare clic sull'icona per inserire un'immagine</a:t>
            </a:r>
          </a:p>
        </p:txBody>
      </p:sp>
      <p:sp>
        <p:nvSpPr>
          <p:cNvPr id="2" name="Titolo 1">
            <a:extLst>
              <a:ext uri="{FF2B5EF4-FFF2-40B4-BE49-F238E27FC236}"/>
            </a:extLst>
          </p:cNvPr>
          <p:cNvSpPr>
            <a:spLocks noGrp="1"/>
          </p:cNvSpPr>
          <p:nvPr>
            <p:ph type="ctrTitle"/>
          </p:nvPr>
        </p:nvSpPr>
        <p:spPr>
          <a:xfrm>
            <a:off x="316020" y="2404234"/>
            <a:ext cx="5330038" cy="1746504"/>
          </a:xfrm>
        </p:spPr>
        <p:txBody>
          <a:bodyPr lIns="0" rIns="0" rtlCol="0" anchor="b" anchorCtr="1">
            <a:noAutofit/>
          </a:bodyPr>
          <a:lstStyle>
            <a:lvl1pPr>
              <a:defRPr lang="en-GB" dirty="0">
                <a:solidFill>
                  <a:schemeClr val="bg1"/>
                </a:solidFill>
              </a:defRPr>
            </a:lvl1pPr>
          </a:lstStyle>
          <a:p>
            <a:pPr lvl="0"/>
            <a:r>
              <a:rPr lang="it-IT" noProof="0"/>
              <a:t>Fare clic per modificare lo stile del titolo</a:t>
            </a:r>
          </a:p>
        </p:txBody>
      </p:sp>
      <p:sp>
        <p:nvSpPr>
          <p:cNvPr id="3" name="Sottotitolo 2">
            <a:extLst>
              <a:ext uri="{FF2B5EF4-FFF2-40B4-BE49-F238E27FC236}"/>
            </a:extLst>
          </p:cNvPr>
          <p:cNvSpPr>
            <a:spLocks noGrp="1"/>
          </p:cNvSpPr>
          <p:nvPr>
            <p:ph type="subTitle" idx="1"/>
          </p:nvPr>
        </p:nvSpPr>
        <p:spPr>
          <a:xfrm>
            <a:off x="453180" y="4553291"/>
            <a:ext cx="5049510" cy="521208"/>
          </a:xfrm>
        </p:spPr>
        <p:txBody>
          <a:bodyPr lIns="0" tIns="0" rIns="0" bIns="0" rtlCol="0" anchorCtr="1">
            <a:noAutofit/>
          </a:bodyPr>
          <a:lstStyle>
            <a:lvl1pPr marL="0" indent="0">
              <a:lnSpc>
                <a:spcPct val="100000"/>
              </a:lnSpc>
              <a:spcBef>
                <a:spcPts val="0"/>
              </a:spcBef>
              <a:buNone/>
              <a:defRPr lang="en-GB" sz="2000" dirty="0">
                <a:solidFill>
                  <a:schemeClr val="bg1"/>
                </a:solidFill>
              </a:defRPr>
            </a:lvl1pPr>
          </a:lstStyle>
          <a:p>
            <a:pPr lvl="0"/>
            <a:r>
              <a:rPr lang="it-IT" noProof="0"/>
              <a:t>Fare clic per modificare lo stile del sottotitolo dello schema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estazione della sezione con immagine">
    <p:spTree>
      <p:nvGrpSpPr>
        <p:cNvPr id="1" name=""/>
        <p:cNvGrpSpPr/>
        <p:nvPr/>
      </p:nvGrpSpPr>
      <p:grpSpPr>
        <a:xfrm>
          <a:off x="0" y="0"/>
          <a:ext cx="0" cy="0"/>
          <a:chOff x="0" y="0"/>
          <a:chExt cx="0" cy="0"/>
        </a:xfrm>
      </p:grpSpPr>
      <p:sp>
        <p:nvSpPr>
          <p:cNvPr id="7" name="Segnaposto immagine 11">
            <a:extLst>
              <a:ext uri="{FF2B5EF4-FFF2-40B4-BE49-F238E27FC236}"/>
            </a:extLst>
          </p:cNvPr>
          <p:cNvSpPr>
            <a:spLocks noGrp="1"/>
          </p:cNvSpPr>
          <p:nvPr>
            <p:ph type="pic" sz="quarter" idx="10"/>
          </p:nvPr>
        </p:nvSpPr>
        <p:spPr>
          <a:xfrm>
            <a:off x="-2" y="0"/>
            <a:ext cx="12192001" cy="6858000"/>
          </a:xfrm>
        </p:spPr>
        <p:txBody>
          <a:bodyPr rtlCol="0" anchor="ctr" anchorCtr="1">
            <a:normAutofit/>
          </a:bodyPr>
          <a:lstStyle>
            <a:lvl1pPr marL="0" indent="0">
              <a:buNone/>
              <a:defRPr sz="2400">
                <a:solidFill>
                  <a:schemeClr val="tx1"/>
                </a:solidFill>
              </a:defRPr>
            </a:lvl1pPr>
          </a:lstStyle>
          <a:p>
            <a:pPr lvl="0"/>
            <a:r>
              <a:rPr lang="it-IT" noProof="0"/>
              <a:t>Fare clic sull'icona per inserire un'immagine</a:t>
            </a:r>
          </a:p>
        </p:txBody>
      </p:sp>
      <p:sp>
        <p:nvSpPr>
          <p:cNvPr id="2" name="Titolo 1">
            <a:extLst>
              <a:ext uri="{FF2B5EF4-FFF2-40B4-BE49-F238E27FC236}"/>
            </a:extLst>
          </p:cNvPr>
          <p:cNvSpPr>
            <a:spLocks noGrp="1"/>
          </p:cNvSpPr>
          <p:nvPr>
            <p:ph type="title"/>
          </p:nvPr>
        </p:nvSpPr>
        <p:spPr>
          <a:xfrm>
            <a:off x="4590288" y="2313432"/>
            <a:ext cx="6592824" cy="2852737"/>
          </a:xfrm>
        </p:spPr>
        <p:txBody>
          <a:bodyPr rtlCol="0" anchor="b">
            <a:noAutofit/>
          </a:bodyPr>
          <a:lstStyle>
            <a:lvl1pPr>
              <a:defRPr lang="en-GB" sz="6000" dirty="0">
                <a:solidFill>
                  <a:schemeClr val="bg1"/>
                </a:solidFill>
              </a:defRPr>
            </a:lvl1pPr>
          </a:lstStyle>
          <a:p>
            <a:pPr lvl="0"/>
            <a:r>
              <a:rPr lang="it-IT" noProof="0"/>
              <a:t>Fare clic per modificare lo stile del titolo dello schema</a:t>
            </a:r>
          </a:p>
        </p:txBody>
      </p:sp>
      <p:sp>
        <p:nvSpPr>
          <p:cNvPr id="3" name="Segnaposto testo 2">
            <a:extLst>
              <a:ext uri="{FF2B5EF4-FFF2-40B4-BE49-F238E27FC236}"/>
            </a:extLst>
          </p:cNvPr>
          <p:cNvSpPr>
            <a:spLocks noGrp="1"/>
          </p:cNvSpPr>
          <p:nvPr>
            <p:ph type="body" idx="1"/>
          </p:nvPr>
        </p:nvSpPr>
        <p:spPr>
          <a:xfrm>
            <a:off x="4590288" y="5193792"/>
            <a:ext cx="6592824" cy="978408"/>
          </a:xfrm>
        </p:spPr>
        <p:txBody>
          <a:bodyPr rtlCol="0">
            <a:noAutofit/>
          </a:bodyPr>
          <a:lstStyle>
            <a:lvl1pPr marL="0" indent="0">
              <a:buNone/>
              <a:defRPr lang="en-US" sz="1600">
                <a:solidFill>
                  <a:schemeClr val="bg1"/>
                </a:solidFill>
              </a:defRPr>
            </a:lvl1pPr>
          </a:lstStyle>
          <a:p>
            <a:pPr lvl="0"/>
            <a:r>
              <a:rPr lang="it-IT" noProof="0"/>
              <a:t>Fare clic per modificare gli stili del testo dello schema</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1 Contenuto_2 colonna">
    <p:spTree>
      <p:nvGrpSpPr>
        <p:cNvPr id="1" name=""/>
        <p:cNvGrpSpPr/>
        <p:nvPr/>
      </p:nvGrpSpPr>
      <p:grpSpPr>
        <a:xfrm>
          <a:off x="0" y="0"/>
          <a:ext cx="0" cy="0"/>
          <a:chOff x="0" y="0"/>
          <a:chExt cx="0" cy="0"/>
        </a:xfrm>
      </p:grpSpPr>
      <p:sp>
        <p:nvSpPr>
          <p:cNvPr id="9" name="Segnaposto immagine 8">
            <a:extLst>
              <a:ext uri="{FF2B5EF4-FFF2-40B4-BE49-F238E27FC236}"/>
            </a:extLst>
          </p:cNvPr>
          <p:cNvSpPr>
            <a:spLocks noGrp="1"/>
          </p:cNvSpPr>
          <p:nvPr>
            <p:ph type="pic" sz="quarter" idx="10"/>
          </p:nvPr>
        </p:nvSpPr>
        <p:spPr>
          <a:xfrm>
            <a:off x="6836125" y="0"/>
            <a:ext cx="5355875" cy="6858000"/>
          </a:xfrm>
        </p:spPr>
        <p:txBody>
          <a:bodyPr rtlCol="0" anchor="ctr" anchorCtr="1">
            <a:normAutofit/>
          </a:bodyPr>
          <a:lstStyle>
            <a:lvl1pPr>
              <a:defRPr lang="en-GB" sz="2400">
                <a:solidFill>
                  <a:schemeClr val="tx1"/>
                </a:solidFill>
              </a:defRPr>
            </a:lvl1pPr>
          </a:lstStyle>
          <a:p>
            <a:pPr lvl="0"/>
            <a:r>
              <a:rPr lang="it-IT" noProof="0"/>
              <a:t>Fare clic sull'icona per inserire un'immagine</a:t>
            </a:r>
          </a:p>
        </p:txBody>
      </p:sp>
      <p:sp>
        <p:nvSpPr>
          <p:cNvPr id="14" name="Segnaposto testo 12">
            <a:extLst>
              <a:ext uri="{FF2B5EF4-FFF2-40B4-BE49-F238E27FC236}"/>
            </a:extLst>
          </p:cNvPr>
          <p:cNvSpPr>
            <a:spLocks noGrp="1"/>
          </p:cNvSpPr>
          <p:nvPr>
            <p:ph type="body" sz="quarter" idx="12"/>
          </p:nvPr>
        </p:nvSpPr>
        <p:spPr>
          <a:xfrm>
            <a:off x="4386558" y="2717803"/>
            <a:ext cx="2834640" cy="3368675"/>
          </a:xfrm>
        </p:spPr>
        <p:txBody>
          <a:bodyPr lIns="0" rIns="0" rtlCol="0">
            <a:noAutofit/>
          </a:bodyPr>
          <a:lstStyle>
            <a:lvl1pPr marL="0" indent="0">
              <a:buNone/>
              <a:defRPr lang="en-US" sz="1400" dirty="0" smtClean="0">
                <a:latin typeface="+mn-lt"/>
                <a:ea typeface="+mj-ea"/>
                <a:cs typeface="+mj-cs"/>
              </a:defRPr>
            </a:lvl1pPr>
          </a:lstStyle>
          <a:p>
            <a:pPr lvl="0"/>
            <a:r>
              <a:rPr lang="it-IT" noProof="0"/>
              <a:t>Fare clic per modificare gli stili del testo dello schema</a:t>
            </a:r>
          </a:p>
        </p:txBody>
      </p:sp>
      <p:sp>
        <p:nvSpPr>
          <p:cNvPr id="13" name="Segnaposto testo 12">
            <a:extLst>
              <a:ext uri="{FF2B5EF4-FFF2-40B4-BE49-F238E27FC236}"/>
            </a:extLst>
          </p:cNvPr>
          <p:cNvSpPr>
            <a:spLocks noGrp="1"/>
          </p:cNvSpPr>
          <p:nvPr>
            <p:ph type="body" sz="quarter" idx="11"/>
          </p:nvPr>
        </p:nvSpPr>
        <p:spPr>
          <a:xfrm>
            <a:off x="647700" y="2717803"/>
            <a:ext cx="2834640" cy="3368675"/>
          </a:xfrm>
        </p:spPr>
        <p:txBody>
          <a:bodyPr lIns="0" rIns="0" rtlCol="0">
            <a:noAutofit/>
          </a:bodyPr>
          <a:lstStyle>
            <a:lvl1pPr marL="0" indent="0">
              <a:buNone/>
              <a:defRPr lang="en-US" sz="1400" dirty="0" smtClean="0">
                <a:latin typeface="+mn-lt"/>
                <a:ea typeface="+mj-ea"/>
                <a:cs typeface="+mj-cs"/>
              </a:defRPr>
            </a:lvl1pPr>
          </a:lstStyle>
          <a:p>
            <a:pPr lvl="0"/>
            <a:r>
              <a:rPr lang="it-IT" noProof="0"/>
              <a:t>Fare clic per modificare gli stili del testo dello schema</a:t>
            </a:r>
          </a:p>
        </p:txBody>
      </p:sp>
      <p:sp>
        <p:nvSpPr>
          <p:cNvPr id="2" name="Titolo 1">
            <a:extLst>
              <a:ext uri="{FF2B5EF4-FFF2-40B4-BE49-F238E27FC236}"/>
            </a:extLst>
          </p:cNvPr>
          <p:cNvSpPr>
            <a:spLocks noGrp="1"/>
          </p:cNvSpPr>
          <p:nvPr>
            <p:ph type="title"/>
          </p:nvPr>
        </p:nvSpPr>
        <p:spPr>
          <a:xfrm>
            <a:off x="633186" y="557439"/>
            <a:ext cx="6891564" cy="830997"/>
          </a:xfrm>
        </p:spPr>
        <p:txBody>
          <a:bodyPr lIns="0" rtlCol="0" anchor="t">
            <a:noAutofit/>
          </a:bodyPr>
          <a:lstStyle>
            <a:lvl1pPr rtl="0">
              <a:lnSpc>
                <a:spcPct val="100000"/>
              </a:lnSpc>
              <a:defRPr lang="en-GB" sz="2400">
                <a:latin typeface="Corbel" panose="020B0503020204020204" pitchFamily="34" charset="0"/>
              </a:defRPr>
            </a:lvl1pPr>
          </a:lstStyle>
          <a:p>
            <a:pPr lvl="0"/>
            <a:r>
              <a:rPr lang="it-IT" noProof="0"/>
              <a:t>Fare clic per modificare lo stile del titolo dello schema</a:t>
            </a:r>
          </a:p>
        </p:txBody>
      </p:sp>
      <p:sp>
        <p:nvSpPr>
          <p:cNvPr id="16" name="Segnaposto contenuto 15">
            <a:extLst>
              <a:ext uri="{FF2B5EF4-FFF2-40B4-BE49-F238E27FC236}"/>
            </a:extLst>
          </p:cNvPr>
          <p:cNvSpPr>
            <a:spLocks noGrp="1"/>
          </p:cNvSpPr>
          <p:nvPr>
            <p:ph sz="quarter" idx="13"/>
          </p:nvPr>
        </p:nvSpPr>
        <p:spPr>
          <a:xfrm>
            <a:off x="1906451" y="1981200"/>
            <a:ext cx="548640" cy="548640"/>
          </a:xfrm>
        </p:spPr>
        <p:txBody>
          <a:bodyPr lIns="0" tIns="0" rIns="0" bIns="0" rtlCol="0" anchor="ctr">
            <a:noAutofit/>
          </a:bodyPr>
          <a:lstStyle>
            <a:lvl1pPr marL="0" indent="0" algn="ctr">
              <a:buNone/>
              <a:defRPr sz="1400"/>
            </a:lvl1pPr>
          </a:lstStyle>
          <a:p>
            <a:pPr lvl="0"/>
            <a:r>
              <a:rPr lang="it-IT" noProof="0"/>
              <a:t>Fare clic per modificare stili del testo dello schema</a:t>
            </a:r>
          </a:p>
        </p:txBody>
      </p:sp>
      <p:sp>
        <p:nvSpPr>
          <p:cNvPr id="17" name="Segnaposto contenuto 15">
            <a:extLst>
              <a:ext uri="{FF2B5EF4-FFF2-40B4-BE49-F238E27FC236}"/>
            </a:extLst>
          </p:cNvPr>
          <p:cNvSpPr>
            <a:spLocks noGrp="1"/>
          </p:cNvSpPr>
          <p:nvPr>
            <p:ph sz="quarter" idx="14"/>
          </p:nvPr>
        </p:nvSpPr>
        <p:spPr>
          <a:xfrm>
            <a:off x="5645309" y="1981200"/>
            <a:ext cx="548640" cy="548640"/>
          </a:xfrm>
        </p:spPr>
        <p:txBody>
          <a:bodyPr lIns="0" tIns="0" rIns="0" bIns="0" rtlCol="0" anchor="ctr">
            <a:noAutofit/>
          </a:bodyPr>
          <a:lstStyle>
            <a:lvl1pPr marL="0" indent="0" algn="ctr">
              <a:buNone/>
              <a:defRPr sz="1400"/>
            </a:lvl1pPr>
          </a:lstStyle>
          <a:p>
            <a:pPr lvl="0"/>
            <a:r>
              <a:rPr lang="it-IT" noProof="0"/>
              <a:t>Fare clic per modificare stili del testo dello schema</a:t>
            </a:r>
          </a:p>
        </p:txBody>
      </p:sp>
      <p:sp>
        <p:nvSpPr>
          <p:cNvPr id="8" name="Segnaposto numero diapositiva 7">
            <a:extLst>
              <a:ext uri="{FF2B5EF4-FFF2-40B4-BE49-F238E27FC236}"/>
            </a:extLst>
          </p:cNvPr>
          <p:cNvSpPr>
            <a:spLocks noGrp="1"/>
          </p:cNvSpPr>
          <p:nvPr>
            <p:ph type="sldNum" sz="quarter" idx="15"/>
          </p:nvPr>
        </p:nvSpPr>
        <p:spPr/>
        <p:txBody>
          <a:bodyPr/>
          <a:lstStyle>
            <a:lvl1pPr>
              <a:defRPr lang="en-GB" sz="1200" smtClean="0">
                <a:solidFill>
                  <a:schemeClr val="bg1"/>
                </a:solidFill>
              </a:defRPr>
            </a:lvl1pPr>
          </a:lstStyle>
          <a:p>
            <a:pPr>
              <a:defRPr/>
            </a:pPr>
            <a:fld id="{5E0303DC-6DC8-4C90-87C8-9EEFBEFB4716}"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1 Contenuto_3 colonna">
    <p:spTree>
      <p:nvGrpSpPr>
        <p:cNvPr id="1" name=""/>
        <p:cNvGrpSpPr/>
        <p:nvPr/>
      </p:nvGrpSpPr>
      <p:grpSpPr>
        <a:xfrm>
          <a:off x="0" y="0"/>
          <a:ext cx="0" cy="0"/>
          <a:chOff x="0" y="0"/>
          <a:chExt cx="0" cy="0"/>
        </a:xfrm>
      </p:grpSpPr>
      <p:sp>
        <p:nvSpPr>
          <p:cNvPr id="9" name="Segnaposto immagine 8">
            <a:extLst>
              <a:ext uri="{FF2B5EF4-FFF2-40B4-BE49-F238E27FC236}"/>
            </a:extLst>
          </p:cNvPr>
          <p:cNvSpPr>
            <a:spLocks noGrp="1"/>
          </p:cNvSpPr>
          <p:nvPr>
            <p:ph type="pic" sz="quarter" idx="10"/>
          </p:nvPr>
        </p:nvSpPr>
        <p:spPr>
          <a:xfrm>
            <a:off x="1" y="0"/>
            <a:ext cx="12192000" cy="6858000"/>
          </a:xfrm>
        </p:spPr>
        <p:txBody>
          <a:bodyPr rtlCol="0" anchor="ctr" anchorCtr="1">
            <a:normAutofit/>
          </a:bodyPr>
          <a:lstStyle>
            <a:lvl1pPr>
              <a:defRPr lang="en-GB" sz="2400">
                <a:solidFill>
                  <a:schemeClr val="tx1"/>
                </a:solidFill>
              </a:defRPr>
            </a:lvl1pPr>
          </a:lstStyle>
          <a:p>
            <a:pPr lvl="0"/>
            <a:r>
              <a:rPr lang="it-IT" noProof="0"/>
              <a:t>Fare clic sull'icona per inserire un'immagine</a:t>
            </a:r>
          </a:p>
        </p:txBody>
      </p:sp>
      <p:sp>
        <p:nvSpPr>
          <p:cNvPr id="14" name="Segnaposto testo 12">
            <a:extLst>
              <a:ext uri="{FF2B5EF4-FFF2-40B4-BE49-F238E27FC236}"/>
            </a:extLst>
          </p:cNvPr>
          <p:cNvSpPr>
            <a:spLocks noGrp="1"/>
          </p:cNvSpPr>
          <p:nvPr>
            <p:ph type="body" sz="quarter" idx="12"/>
          </p:nvPr>
        </p:nvSpPr>
        <p:spPr>
          <a:xfrm>
            <a:off x="3888842" y="2717803"/>
            <a:ext cx="2377440" cy="3368675"/>
          </a:xfrm>
        </p:spPr>
        <p:txBody>
          <a:bodyPr lIns="0" rIns="0" rtlCol="0">
            <a:noAutofit/>
          </a:bodyPr>
          <a:lstStyle>
            <a:lvl1pPr marL="0" indent="0">
              <a:buNone/>
              <a:defRPr lang="en-US" sz="1400" dirty="0" smtClean="0">
                <a:solidFill>
                  <a:schemeClr val="bg1">
                    <a:lumMod val="95000"/>
                  </a:schemeClr>
                </a:solidFill>
                <a:latin typeface="+mn-lt"/>
                <a:ea typeface="+mj-ea"/>
                <a:cs typeface="+mj-cs"/>
              </a:defRPr>
            </a:lvl1pPr>
          </a:lstStyle>
          <a:p>
            <a:pPr lvl="0"/>
            <a:r>
              <a:rPr lang="it-IT" noProof="0"/>
              <a:t>Fare clic per modificare gli stili del testo dello schema</a:t>
            </a:r>
          </a:p>
        </p:txBody>
      </p:sp>
      <p:sp>
        <p:nvSpPr>
          <p:cNvPr id="13" name="Segnaposto testo 12">
            <a:extLst>
              <a:ext uri="{FF2B5EF4-FFF2-40B4-BE49-F238E27FC236}"/>
            </a:extLst>
          </p:cNvPr>
          <p:cNvSpPr>
            <a:spLocks noGrp="1"/>
          </p:cNvSpPr>
          <p:nvPr>
            <p:ph type="body" sz="quarter" idx="11"/>
          </p:nvPr>
        </p:nvSpPr>
        <p:spPr>
          <a:xfrm>
            <a:off x="647700" y="2717803"/>
            <a:ext cx="2377440" cy="3368675"/>
          </a:xfrm>
        </p:spPr>
        <p:txBody>
          <a:bodyPr lIns="0" rIns="0" rtlCol="0">
            <a:noAutofit/>
          </a:bodyPr>
          <a:lstStyle>
            <a:lvl1pPr marL="0" indent="0">
              <a:buNone/>
              <a:defRPr lang="en-US" sz="1400" dirty="0" smtClean="0">
                <a:solidFill>
                  <a:schemeClr val="bg1">
                    <a:lumMod val="95000"/>
                  </a:schemeClr>
                </a:solidFill>
                <a:latin typeface="+mn-lt"/>
                <a:ea typeface="+mj-ea"/>
                <a:cs typeface="+mj-cs"/>
              </a:defRPr>
            </a:lvl1pPr>
          </a:lstStyle>
          <a:p>
            <a:pPr lvl="0"/>
            <a:r>
              <a:rPr lang="it-IT" noProof="0"/>
              <a:t>Fare clic per modificare gli stili del testo dello schema</a:t>
            </a:r>
          </a:p>
        </p:txBody>
      </p:sp>
      <p:sp>
        <p:nvSpPr>
          <p:cNvPr id="2" name="Titolo 1">
            <a:extLst>
              <a:ext uri="{FF2B5EF4-FFF2-40B4-BE49-F238E27FC236}"/>
            </a:extLst>
          </p:cNvPr>
          <p:cNvSpPr>
            <a:spLocks noGrp="1"/>
          </p:cNvSpPr>
          <p:nvPr>
            <p:ph type="title"/>
          </p:nvPr>
        </p:nvSpPr>
        <p:spPr>
          <a:xfrm>
            <a:off x="633186" y="557439"/>
            <a:ext cx="10206264" cy="830997"/>
          </a:xfrm>
        </p:spPr>
        <p:txBody>
          <a:bodyPr lIns="0" rtlCol="0" anchor="t">
            <a:noAutofit/>
          </a:bodyPr>
          <a:lstStyle>
            <a:lvl1pPr rtl="0">
              <a:lnSpc>
                <a:spcPct val="100000"/>
              </a:lnSpc>
              <a:defRPr lang="en-GB" sz="2400">
                <a:solidFill>
                  <a:schemeClr val="bg1">
                    <a:lumMod val="95000"/>
                  </a:schemeClr>
                </a:solidFill>
                <a:latin typeface="Corbel" panose="020B0503020204020204" pitchFamily="34" charset="0"/>
              </a:defRPr>
            </a:lvl1pPr>
          </a:lstStyle>
          <a:p>
            <a:pPr lvl="0"/>
            <a:r>
              <a:rPr lang="it-IT" noProof="0"/>
              <a:t>Fare clic per modificare lo stile del titolo dello schema</a:t>
            </a:r>
          </a:p>
        </p:txBody>
      </p:sp>
      <p:sp>
        <p:nvSpPr>
          <p:cNvPr id="16" name="Segnaposto contenuto 15">
            <a:extLst>
              <a:ext uri="{FF2B5EF4-FFF2-40B4-BE49-F238E27FC236}"/>
            </a:extLst>
          </p:cNvPr>
          <p:cNvSpPr>
            <a:spLocks noGrp="1"/>
          </p:cNvSpPr>
          <p:nvPr>
            <p:ph sz="quarter" idx="13"/>
          </p:nvPr>
        </p:nvSpPr>
        <p:spPr>
          <a:xfrm>
            <a:off x="1562100" y="1981200"/>
            <a:ext cx="548640" cy="548640"/>
          </a:xfrm>
        </p:spPr>
        <p:txBody>
          <a:bodyPr lIns="0" tIns="0" rIns="0" bIns="0" rtlCol="0" anchor="ctr">
            <a:noAutofit/>
          </a:bodyPr>
          <a:lstStyle>
            <a:lvl1pPr marL="0" indent="0" algn="ctr">
              <a:buNone/>
              <a:defRPr sz="1400">
                <a:solidFill>
                  <a:schemeClr val="bg1">
                    <a:lumMod val="95000"/>
                  </a:schemeClr>
                </a:solidFill>
              </a:defRPr>
            </a:lvl1pPr>
          </a:lstStyle>
          <a:p>
            <a:pPr lvl="0"/>
            <a:r>
              <a:rPr lang="it-IT" noProof="0"/>
              <a:t>Fare clic per modificare stili del testo dello schema</a:t>
            </a:r>
          </a:p>
        </p:txBody>
      </p:sp>
      <p:sp>
        <p:nvSpPr>
          <p:cNvPr id="17" name="Segnaposto contenuto 15">
            <a:extLst>
              <a:ext uri="{FF2B5EF4-FFF2-40B4-BE49-F238E27FC236}"/>
            </a:extLst>
          </p:cNvPr>
          <p:cNvSpPr>
            <a:spLocks noGrp="1"/>
          </p:cNvSpPr>
          <p:nvPr>
            <p:ph sz="quarter" idx="14"/>
          </p:nvPr>
        </p:nvSpPr>
        <p:spPr>
          <a:xfrm>
            <a:off x="4803242" y="1981200"/>
            <a:ext cx="548640" cy="548640"/>
          </a:xfrm>
        </p:spPr>
        <p:txBody>
          <a:bodyPr lIns="0" tIns="0" rIns="0" bIns="0" rtlCol="0" anchor="ctr">
            <a:noAutofit/>
          </a:bodyPr>
          <a:lstStyle>
            <a:lvl1pPr marL="0" indent="0" algn="ctr">
              <a:buNone/>
              <a:defRPr sz="1400">
                <a:solidFill>
                  <a:schemeClr val="bg1">
                    <a:lumMod val="95000"/>
                  </a:schemeClr>
                </a:solidFill>
              </a:defRPr>
            </a:lvl1pPr>
          </a:lstStyle>
          <a:p>
            <a:pPr lvl="0"/>
            <a:r>
              <a:rPr lang="it-IT" noProof="0"/>
              <a:t>Fare clic per modificare stili del testo dello schema</a:t>
            </a:r>
          </a:p>
        </p:txBody>
      </p:sp>
      <p:sp>
        <p:nvSpPr>
          <p:cNvPr id="8" name="Segnaposto testo 12">
            <a:extLst>
              <a:ext uri="{FF2B5EF4-FFF2-40B4-BE49-F238E27FC236}"/>
            </a:extLst>
          </p:cNvPr>
          <p:cNvSpPr>
            <a:spLocks noGrp="1"/>
          </p:cNvSpPr>
          <p:nvPr>
            <p:ph type="body" sz="quarter" idx="15"/>
          </p:nvPr>
        </p:nvSpPr>
        <p:spPr>
          <a:xfrm>
            <a:off x="7129985" y="2717803"/>
            <a:ext cx="2377440" cy="3368675"/>
          </a:xfrm>
        </p:spPr>
        <p:txBody>
          <a:bodyPr lIns="0" rIns="0" rtlCol="0">
            <a:noAutofit/>
          </a:bodyPr>
          <a:lstStyle>
            <a:lvl1pPr marL="0" indent="0">
              <a:buNone/>
              <a:defRPr lang="en-US" sz="1400" dirty="0" smtClean="0">
                <a:solidFill>
                  <a:schemeClr val="bg1">
                    <a:lumMod val="95000"/>
                  </a:schemeClr>
                </a:solidFill>
                <a:latin typeface="+mn-lt"/>
                <a:ea typeface="+mj-ea"/>
                <a:cs typeface="+mj-cs"/>
              </a:defRPr>
            </a:lvl1pPr>
          </a:lstStyle>
          <a:p>
            <a:pPr lvl="0"/>
            <a:r>
              <a:rPr lang="it-IT" noProof="0"/>
              <a:t>Fare clic per modificare gli stili del testo dello schema</a:t>
            </a:r>
          </a:p>
        </p:txBody>
      </p:sp>
      <p:sp>
        <p:nvSpPr>
          <p:cNvPr id="10" name="Segnaposto contenuto 15">
            <a:extLst>
              <a:ext uri="{FF2B5EF4-FFF2-40B4-BE49-F238E27FC236}"/>
            </a:extLst>
          </p:cNvPr>
          <p:cNvSpPr>
            <a:spLocks noGrp="1"/>
          </p:cNvSpPr>
          <p:nvPr>
            <p:ph sz="quarter" idx="16"/>
          </p:nvPr>
        </p:nvSpPr>
        <p:spPr>
          <a:xfrm>
            <a:off x="8044385" y="1981200"/>
            <a:ext cx="548640" cy="548640"/>
          </a:xfrm>
        </p:spPr>
        <p:txBody>
          <a:bodyPr lIns="0" tIns="0" rIns="0" bIns="0" rtlCol="0" anchor="ctr">
            <a:noAutofit/>
          </a:bodyPr>
          <a:lstStyle>
            <a:lvl1pPr marL="0" indent="0" algn="ctr">
              <a:buNone/>
              <a:defRPr sz="1400">
                <a:solidFill>
                  <a:schemeClr val="bg1">
                    <a:lumMod val="95000"/>
                  </a:schemeClr>
                </a:solidFill>
              </a:defRPr>
            </a:lvl1pPr>
          </a:lstStyle>
          <a:p>
            <a:pPr lvl="0"/>
            <a:r>
              <a:rPr lang="it-IT" noProof="0"/>
              <a:t>Fare clic per modificare stili del testo dello schema</a:t>
            </a:r>
          </a:p>
        </p:txBody>
      </p:sp>
      <p:sp>
        <p:nvSpPr>
          <p:cNvPr id="11" name="Segnaposto numero diapositiva 7">
            <a:extLst>
              <a:ext uri="{FF2B5EF4-FFF2-40B4-BE49-F238E27FC236}"/>
            </a:extLst>
          </p:cNvPr>
          <p:cNvSpPr>
            <a:spLocks noGrp="1"/>
          </p:cNvSpPr>
          <p:nvPr>
            <p:ph type="sldNum" sz="quarter" idx="17"/>
          </p:nvPr>
        </p:nvSpPr>
        <p:spPr/>
        <p:txBody>
          <a:bodyPr/>
          <a:lstStyle>
            <a:lvl1pPr>
              <a:defRPr lang="en-GB" sz="1200" smtClean="0">
                <a:solidFill>
                  <a:schemeClr val="bg1"/>
                </a:solidFill>
              </a:defRPr>
            </a:lvl1pPr>
          </a:lstStyle>
          <a:p>
            <a:pPr>
              <a:defRPr/>
            </a:pPr>
            <a:fld id="{51E20024-3D6E-460D-B19E-D44110797D97}"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3 Contenuto_2 colonna verticale">
    <p:spTree>
      <p:nvGrpSpPr>
        <p:cNvPr id="1" name=""/>
        <p:cNvGrpSpPr/>
        <p:nvPr/>
      </p:nvGrpSpPr>
      <p:grpSpPr>
        <a:xfrm>
          <a:off x="0" y="0"/>
          <a:ext cx="0" cy="0"/>
          <a:chOff x="0" y="0"/>
          <a:chExt cx="0" cy="0"/>
        </a:xfrm>
      </p:grpSpPr>
      <p:sp>
        <p:nvSpPr>
          <p:cNvPr id="9" name="Segnaposto immagine 8">
            <a:extLst>
              <a:ext uri="{FF2B5EF4-FFF2-40B4-BE49-F238E27FC236}"/>
            </a:extLst>
          </p:cNvPr>
          <p:cNvSpPr>
            <a:spLocks noGrp="1"/>
          </p:cNvSpPr>
          <p:nvPr>
            <p:ph type="pic" sz="quarter" idx="10"/>
          </p:nvPr>
        </p:nvSpPr>
        <p:spPr>
          <a:xfrm>
            <a:off x="1" y="0"/>
            <a:ext cx="12192000" cy="6858000"/>
          </a:xfrm>
        </p:spPr>
        <p:txBody>
          <a:bodyPr rtlCol="0" anchor="ctr" anchorCtr="1">
            <a:normAutofit/>
          </a:bodyPr>
          <a:lstStyle>
            <a:lvl1pPr>
              <a:defRPr lang="en-GB" sz="2400">
                <a:solidFill>
                  <a:schemeClr val="tx1"/>
                </a:solidFill>
              </a:defRPr>
            </a:lvl1pPr>
          </a:lstStyle>
          <a:p>
            <a:pPr lvl="0"/>
            <a:r>
              <a:rPr lang="it-IT" noProof="0"/>
              <a:t>Fare clic sull'icona per inserire un'immagine</a:t>
            </a:r>
          </a:p>
        </p:txBody>
      </p:sp>
      <p:sp>
        <p:nvSpPr>
          <p:cNvPr id="13" name="Segnaposto testo 12">
            <a:extLst>
              <a:ext uri="{FF2B5EF4-FFF2-40B4-BE49-F238E27FC236}"/>
            </a:extLst>
          </p:cNvPr>
          <p:cNvSpPr>
            <a:spLocks noGrp="1"/>
          </p:cNvSpPr>
          <p:nvPr>
            <p:ph type="body" sz="quarter" idx="11"/>
          </p:nvPr>
        </p:nvSpPr>
        <p:spPr>
          <a:xfrm>
            <a:off x="1809750" y="1847927"/>
            <a:ext cx="7315200" cy="1461613"/>
          </a:xfrm>
        </p:spPr>
        <p:txBody>
          <a:bodyPr lIns="0" rIns="0" rtlCol="0">
            <a:noAutofit/>
          </a:bodyPr>
          <a:lstStyle>
            <a:lvl1pPr>
              <a:defRPr lang="en-US" sz="1400" dirty="0" smtClean="0">
                <a:solidFill>
                  <a:schemeClr val="bg1">
                    <a:lumMod val="95000"/>
                  </a:schemeClr>
                </a:solidFill>
                <a:latin typeface="+mn-lt"/>
                <a:ea typeface="+mj-ea"/>
                <a:cs typeface="+mj-cs"/>
              </a:defRPr>
            </a:lvl1pPr>
          </a:lstStyle>
          <a:p>
            <a:pPr lvl="0"/>
            <a:r>
              <a:rPr lang="it-IT" noProof="0"/>
              <a:t>Fare clic per modificare gli stili del testo dello schema</a:t>
            </a:r>
          </a:p>
        </p:txBody>
      </p:sp>
      <p:sp>
        <p:nvSpPr>
          <p:cNvPr id="2" name="Titolo 1">
            <a:extLst>
              <a:ext uri="{FF2B5EF4-FFF2-40B4-BE49-F238E27FC236}"/>
            </a:extLst>
          </p:cNvPr>
          <p:cNvSpPr>
            <a:spLocks noGrp="1"/>
          </p:cNvSpPr>
          <p:nvPr>
            <p:ph type="title"/>
          </p:nvPr>
        </p:nvSpPr>
        <p:spPr>
          <a:xfrm>
            <a:off x="633186" y="557439"/>
            <a:ext cx="10206264" cy="830997"/>
          </a:xfrm>
        </p:spPr>
        <p:txBody>
          <a:bodyPr lIns="0" rtlCol="0" anchor="t">
            <a:noAutofit/>
          </a:bodyPr>
          <a:lstStyle>
            <a:lvl1pPr rtl="0">
              <a:lnSpc>
                <a:spcPct val="100000"/>
              </a:lnSpc>
              <a:defRPr lang="en-GB" sz="2400">
                <a:solidFill>
                  <a:schemeClr val="bg1">
                    <a:lumMod val="95000"/>
                  </a:schemeClr>
                </a:solidFill>
                <a:latin typeface="Corbel" panose="020B0503020204020204" pitchFamily="34" charset="0"/>
              </a:defRPr>
            </a:lvl1pPr>
          </a:lstStyle>
          <a:p>
            <a:pPr lvl="0"/>
            <a:r>
              <a:rPr lang="it-IT" noProof="0"/>
              <a:t>Fare clic per modificare lo stile del titolo dello schema</a:t>
            </a:r>
          </a:p>
        </p:txBody>
      </p:sp>
      <p:sp>
        <p:nvSpPr>
          <p:cNvPr id="16" name="Segnaposto contenuto 15">
            <a:extLst>
              <a:ext uri="{FF2B5EF4-FFF2-40B4-BE49-F238E27FC236}"/>
            </a:extLst>
          </p:cNvPr>
          <p:cNvSpPr>
            <a:spLocks noGrp="1"/>
          </p:cNvSpPr>
          <p:nvPr>
            <p:ph sz="quarter" idx="13"/>
          </p:nvPr>
        </p:nvSpPr>
        <p:spPr>
          <a:xfrm>
            <a:off x="647700" y="2304413"/>
            <a:ext cx="548640" cy="548640"/>
          </a:xfrm>
        </p:spPr>
        <p:txBody>
          <a:bodyPr lIns="0" tIns="0" rIns="0" bIns="0" rtlCol="0" anchor="ctr">
            <a:noAutofit/>
          </a:bodyPr>
          <a:lstStyle>
            <a:lvl1pPr marL="0" indent="0" algn="ctr">
              <a:buNone/>
              <a:defRPr sz="1400">
                <a:solidFill>
                  <a:schemeClr val="bg1">
                    <a:lumMod val="95000"/>
                  </a:schemeClr>
                </a:solidFill>
              </a:defRPr>
            </a:lvl1pPr>
          </a:lstStyle>
          <a:p>
            <a:pPr lvl="0"/>
            <a:r>
              <a:rPr lang="it-IT" noProof="0"/>
              <a:t>Fare clic per modificare stili del testo dello schema</a:t>
            </a:r>
          </a:p>
        </p:txBody>
      </p:sp>
      <p:sp>
        <p:nvSpPr>
          <p:cNvPr id="11" name="Segnaposto testo 12">
            <a:extLst>
              <a:ext uri="{FF2B5EF4-FFF2-40B4-BE49-F238E27FC236}"/>
            </a:extLst>
          </p:cNvPr>
          <p:cNvSpPr>
            <a:spLocks noGrp="1"/>
          </p:cNvSpPr>
          <p:nvPr>
            <p:ph type="body" sz="quarter" idx="14"/>
          </p:nvPr>
        </p:nvSpPr>
        <p:spPr>
          <a:xfrm>
            <a:off x="1809750" y="4048520"/>
            <a:ext cx="7315200" cy="1461613"/>
          </a:xfrm>
        </p:spPr>
        <p:txBody>
          <a:bodyPr lIns="0" rIns="0" rtlCol="0">
            <a:noAutofit/>
          </a:bodyPr>
          <a:lstStyle>
            <a:lvl1pPr>
              <a:defRPr lang="en-US" sz="1400" dirty="0" smtClean="0">
                <a:solidFill>
                  <a:schemeClr val="bg1">
                    <a:lumMod val="95000"/>
                  </a:schemeClr>
                </a:solidFill>
                <a:latin typeface="+mn-lt"/>
                <a:ea typeface="+mj-ea"/>
                <a:cs typeface="+mj-cs"/>
              </a:defRPr>
            </a:lvl1pPr>
          </a:lstStyle>
          <a:p>
            <a:pPr lvl="0"/>
            <a:r>
              <a:rPr lang="it-IT" noProof="0"/>
              <a:t>Fare clic per modificare gli stili del testo dello schema</a:t>
            </a:r>
          </a:p>
        </p:txBody>
      </p:sp>
      <p:sp>
        <p:nvSpPr>
          <p:cNvPr id="12" name="Segnaposto contenuto 15">
            <a:extLst>
              <a:ext uri="{FF2B5EF4-FFF2-40B4-BE49-F238E27FC236}"/>
            </a:extLst>
          </p:cNvPr>
          <p:cNvSpPr>
            <a:spLocks noGrp="1"/>
          </p:cNvSpPr>
          <p:nvPr>
            <p:ph sz="quarter" idx="15"/>
          </p:nvPr>
        </p:nvSpPr>
        <p:spPr>
          <a:xfrm>
            <a:off x="647700" y="4505006"/>
            <a:ext cx="548640" cy="548640"/>
          </a:xfrm>
        </p:spPr>
        <p:txBody>
          <a:bodyPr lIns="0" tIns="0" rIns="0" bIns="0" rtlCol="0" anchor="ctr">
            <a:noAutofit/>
          </a:bodyPr>
          <a:lstStyle>
            <a:lvl1pPr marL="0" indent="0" algn="ctr">
              <a:buNone/>
              <a:defRPr sz="1400">
                <a:solidFill>
                  <a:schemeClr val="bg1">
                    <a:lumMod val="95000"/>
                  </a:schemeClr>
                </a:solidFill>
              </a:defRPr>
            </a:lvl1pPr>
          </a:lstStyle>
          <a:p>
            <a:pPr lvl="0"/>
            <a:r>
              <a:rPr lang="it-IT" noProof="0"/>
              <a:t>Fare clic per modificare stili del testo dello schema</a:t>
            </a:r>
          </a:p>
        </p:txBody>
      </p:sp>
      <p:sp>
        <p:nvSpPr>
          <p:cNvPr id="8" name="Segnaposto numero diapositiva 7">
            <a:extLst>
              <a:ext uri="{FF2B5EF4-FFF2-40B4-BE49-F238E27FC236}"/>
            </a:extLst>
          </p:cNvPr>
          <p:cNvSpPr>
            <a:spLocks noGrp="1"/>
          </p:cNvSpPr>
          <p:nvPr>
            <p:ph type="sldNum" sz="quarter" idx="16"/>
          </p:nvPr>
        </p:nvSpPr>
        <p:spPr/>
        <p:txBody>
          <a:bodyPr/>
          <a:lstStyle>
            <a:lvl1pPr>
              <a:defRPr lang="en-GB" sz="1200" smtClean="0">
                <a:solidFill>
                  <a:schemeClr val="bg1"/>
                </a:solidFill>
              </a:defRPr>
            </a:lvl1pPr>
          </a:lstStyle>
          <a:p>
            <a:pPr>
              <a:defRPr/>
            </a:pPr>
            <a:fld id="{464D91B7-BA95-4EAF-8898-BAFDAD96E42C}"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4 Contenuto_1 colonna">
    <p:spTree>
      <p:nvGrpSpPr>
        <p:cNvPr id="1" name=""/>
        <p:cNvGrpSpPr/>
        <p:nvPr/>
      </p:nvGrpSpPr>
      <p:grpSpPr>
        <a:xfrm>
          <a:off x="0" y="0"/>
          <a:ext cx="0" cy="0"/>
          <a:chOff x="0" y="0"/>
          <a:chExt cx="0" cy="0"/>
        </a:xfrm>
      </p:grpSpPr>
      <p:sp>
        <p:nvSpPr>
          <p:cNvPr id="9" name="Segnaposto immagine 8">
            <a:extLst>
              <a:ext uri="{FF2B5EF4-FFF2-40B4-BE49-F238E27FC236}"/>
            </a:extLst>
          </p:cNvPr>
          <p:cNvSpPr>
            <a:spLocks noGrp="1"/>
          </p:cNvSpPr>
          <p:nvPr>
            <p:ph type="pic" sz="quarter" idx="10"/>
          </p:nvPr>
        </p:nvSpPr>
        <p:spPr>
          <a:xfrm>
            <a:off x="1" y="0"/>
            <a:ext cx="12192000" cy="6858000"/>
          </a:xfrm>
        </p:spPr>
        <p:txBody>
          <a:bodyPr rtlCol="0" anchor="ctr" anchorCtr="1">
            <a:normAutofit/>
          </a:bodyPr>
          <a:lstStyle>
            <a:lvl1pPr>
              <a:defRPr lang="en-GB" sz="2400">
                <a:solidFill>
                  <a:schemeClr val="tx1"/>
                </a:solidFill>
              </a:defRPr>
            </a:lvl1pPr>
          </a:lstStyle>
          <a:p>
            <a:pPr lvl="0"/>
            <a:r>
              <a:rPr lang="it-IT" noProof="0"/>
              <a:t>Fare clic sull'icona per inserire un'immagine</a:t>
            </a:r>
          </a:p>
        </p:txBody>
      </p:sp>
      <p:sp>
        <p:nvSpPr>
          <p:cNvPr id="13" name="Segnaposto testo 12">
            <a:extLst>
              <a:ext uri="{FF2B5EF4-FFF2-40B4-BE49-F238E27FC236}"/>
            </a:extLst>
          </p:cNvPr>
          <p:cNvSpPr>
            <a:spLocks noGrp="1"/>
          </p:cNvSpPr>
          <p:nvPr>
            <p:ph type="body" sz="quarter" idx="11"/>
          </p:nvPr>
        </p:nvSpPr>
        <p:spPr>
          <a:xfrm>
            <a:off x="1562100" y="1733627"/>
            <a:ext cx="2438400" cy="4248073"/>
          </a:xfrm>
        </p:spPr>
        <p:txBody>
          <a:bodyPr lIns="0" rIns="0" rtlCol="0">
            <a:noAutofit/>
          </a:bodyPr>
          <a:lstStyle>
            <a:lvl1pPr>
              <a:defRPr lang="en-US" sz="1400" dirty="0" smtClean="0">
                <a:solidFill>
                  <a:schemeClr val="bg1">
                    <a:lumMod val="95000"/>
                  </a:schemeClr>
                </a:solidFill>
                <a:latin typeface="+mn-lt"/>
                <a:ea typeface="+mj-ea"/>
                <a:cs typeface="+mj-cs"/>
              </a:defRPr>
            </a:lvl1pPr>
          </a:lstStyle>
          <a:p>
            <a:pPr lvl="0"/>
            <a:r>
              <a:rPr lang="it-IT" noProof="0"/>
              <a:t>Fare clic per modificare gli stili del testo dello schema</a:t>
            </a:r>
          </a:p>
        </p:txBody>
      </p:sp>
      <p:sp>
        <p:nvSpPr>
          <p:cNvPr id="2" name="Titolo 1">
            <a:extLst>
              <a:ext uri="{FF2B5EF4-FFF2-40B4-BE49-F238E27FC236}"/>
            </a:extLst>
          </p:cNvPr>
          <p:cNvSpPr>
            <a:spLocks noGrp="1"/>
          </p:cNvSpPr>
          <p:nvPr>
            <p:ph type="title"/>
          </p:nvPr>
        </p:nvSpPr>
        <p:spPr>
          <a:xfrm>
            <a:off x="633186" y="557439"/>
            <a:ext cx="10206264" cy="830997"/>
          </a:xfrm>
        </p:spPr>
        <p:txBody>
          <a:bodyPr lIns="0" rtlCol="0" anchor="t">
            <a:noAutofit/>
          </a:bodyPr>
          <a:lstStyle>
            <a:lvl1pPr rtl="0">
              <a:lnSpc>
                <a:spcPct val="100000"/>
              </a:lnSpc>
              <a:defRPr lang="en-GB" sz="2400">
                <a:solidFill>
                  <a:schemeClr val="bg1">
                    <a:lumMod val="95000"/>
                  </a:schemeClr>
                </a:solidFill>
                <a:latin typeface="Corbel" panose="020B0503020204020204" pitchFamily="34" charset="0"/>
              </a:defRPr>
            </a:lvl1pPr>
          </a:lstStyle>
          <a:p>
            <a:pPr lvl="0"/>
            <a:r>
              <a:rPr lang="it-IT" noProof="0"/>
              <a:t>Fare clic per modificare lo stile del titolo dello schema</a:t>
            </a:r>
          </a:p>
        </p:txBody>
      </p:sp>
      <p:sp>
        <p:nvSpPr>
          <p:cNvPr id="16" name="Segnaposto contenuto 15">
            <a:extLst>
              <a:ext uri="{FF2B5EF4-FFF2-40B4-BE49-F238E27FC236}"/>
            </a:extLst>
          </p:cNvPr>
          <p:cNvSpPr>
            <a:spLocks noGrp="1"/>
          </p:cNvSpPr>
          <p:nvPr>
            <p:ph sz="quarter" idx="13"/>
          </p:nvPr>
        </p:nvSpPr>
        <p:spPr>
          <a:xfrm>
            <a:off x="647700" y="1733627"/>
            <a:ext cx="548640" cy="548640"/>
          </a:xfrm>
        </p:spPr>
        <p:txBody>
          <a:bodyPr lIns="0" tIns="0" rIns="0" bIns="0" rtlCol="0" anchor="ctr">
            <a:noAutofit/>
          </a:bodyPr>
          <a:lstStyle>
            <a:lvl1pPr marL="0" indent="0" algn="ctr">
              <a:buNone/>
              <a:defRPr sz="1400">
                <a:solidFill>
                  <a:schemeClr val="bg1">
                    <a:lumMod val="95000"/>
                  </a:schemeClr>
                </a:solidFill>
              </a:defRPr>
            </a:lvl1pPr>
          </a:lstStyle>
          <a:p>
            <a:pPr lvl="0"/>
            <a:r>
              <a:rPr lang="it-IT" noProof="0"/>
              <a:t>Fare clic per modificare stili del testo dello schema</a:t>
            </a:r>
          </a:p>
        </p:txBody>
      </p:sp>
      <p:sp>
        <p:nvSpPr>
          <p:cNvPr id="6" name="Segnaposto numero diapositiva 7">
            <a:extLst>
              <a:ext uri="{FF2B5EF4-FFF2-40B4-BE49-F238E27FC236}"/>
            </a:extLst>
          </p:cNvPr>
          <p:cNvSpPr>
            <a:spLocks noGrp="1"/>
          </p:cNvSpPr>
          <p:nvPr>
            <p:ph type="sldNum" sz="quarter" idx="14"/>
          </p:nvPr>
        </p:nvSpPr>
        <p:spPr/>
        <p:txBody>
          <a:bodyPr/>
          <a:lstStyle>
            <a:lvl1pPr>
              <a:defRPr lang="en-GB" sz="1200" smtClean="0">
                <a:solidFill>
                  <a:schemeClr val="bg1"/>
                </a:solidFill>
              </a:defRPr>
            </a:lvl1pPr>
          </a:lstStyle>
          <a:p>
            <a:pPr>
              <a:defRPr/>
            </a:pPr>
            <a:fld id="{2D3A291B-8333-4777-81BE-7E1263604829}"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05 Contenuto">
    <p:spTree>
      <p:nvGrpSpPr>
        <p:cNvPr id="1" name=""/>
        <p:cNvGrpSpPr/>
        <p:nvPr/>
      </p:nvGrpSpPr>
      <p:grpSpPr>
        <a:xfrm>
          <a:off x="0" y="0"/>
          <a:ext cx="0" cy="0"/>
          <a:chOff x="0" y="0"/>
          <a:chExt cx="0" cy="0"/>
        </a:xfrm>
      </p:grpSpPr>
      <p:grpSp>
        <p:nvGrpSpPr>
          <p:cNvPr id="5" name="Gruppo 10"/>
          <p:cNvGrpSpPr>
            <a:grpSpLocks/>
          </p:cNvGrpSpPr>
          <p:nvPr userDrawn="1"/>
        </p:nvGrpSpPr>
        <p:grpSpPr bwMode="auto">
          <a:xfrm>
            <a:off x="0" y="6086475"/>
            <a:ext cx="12192000" cy="601663"/>
            <a:chOff x="0" y="6086479"/>
            <a:chExt cx="12192000" cy="600974"/>
          </a:xfrm>
        </p:grpSpPr>
        <p:sp>
          <p:nvSpPr>
            <p:cNvPr id="6" name="Rettangolo 11">
              <a:extLst>
                <a:ext uri="{FF2B5EF4-FFF2-40B4-BE49-F238E27FC236}"/>
              </a:extLst>
            </p:cNvPr>
            <p:cNvSpPr/>
            <p:nvPr/>
          </p:nvSpPr>
          <p:spPr>
            <a:xfrm>
              <a:off x="0" y="6356045"/>
              <a:ext cx="12192000" cy="903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7" name="Ovale 13">
              <a:extLst>
                <a:ext uri="{FF2B5EF4-FFF2-40B4-BE49-F238E27FC236}"/>
              </a:extLst>
            </p:cNvPr>
            <p:cNvSpPr/>
            <p:nvPr/>
          </p:nvSpPr>
          <p:spPr>
            <a:xfrm>
              <a:off x="11091863" y="6086479"/>
              <a:ext cx="600075" cy="600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grpSp>
      <p:sp>
        <p:nvSpPr>
          <p:cNvPr id="8" name="Segnaposto numero diapositiva 5">
            <a:extLst>
              <a:ext uri="{FF2B5EF4-FFF2-40B4-BE49-F238E27FC236}"/>
            </a:extLst>
          </p:cNvPr>
          <p:cNvSpPr txBox="1">
            <a:spLocks/>
          </p:cNvSpPr>
          <p:nvPr userDrawn="1"/>
        </p:nvSpPr>
        <p:spPr>
          <a:xfrm>
            <a:off x="11091863" y="6189663"/>
            <a:ext cx="600075" cy="395287"/>
          </a:xfrm>
          <a:prstGeom prst="rect">
            <a:avLst/>
          </a:prstGeom>
        </p:spPr>
        <p:txBody>
          <a:bodyPr lIns="0" tIns="0" rIns="0" bIns="0" anchor="ctr"/>
          <a:lstStyle>
            <a:defPPr>
              <a:defRPr lang="en-US"/>
            </a:defPPr>
            <a:lvl1pPr marL="0" algn="r" defTabSz="914400" rtl="0" eaLnBrk="1" latinLnBrk="0" hangingPunct="1">
              <a:defRPr sz="11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3507988B-6DF8-4F5A-8E9A-99B0AADEC9E1}" type="slidenum">
              <a:rPr lang="it-IT" sz="1200" smtClean="0">
                <a:solidFill>
                  <a:schemeClr val="bg1"/>
                </a:solidFill>
              </a:rPr>
              <a:pPr algn="ctr" fontAlgn="auto">
                <a:spcBef>
                  <a:spcPts val="0"/>
                </a:spcBef>
                <a:spcAft>
                  <a:spcPts val="0"/>
                </a:spcAft>
                <a:defRPr/>
              </a:pPr>
              <a:t>‹N›</a:t>
            </a:fld>
            <a:endParaRPr lang="it-IT" sz="1200">
              <a:solidFill>
                <a:schemeClr val="bg1"/>
              </a:solidFill>
            </a:endParaRPr>
          </a:p>
        </p:txBody>
      </p:sp>
      <p:sp>
        <p:nvSpPr>
          <p:cNvPr id="13" name="Segnaposto testo 12">
            <a:extLst>
              <a:ext uri="{FF2B5EF4-FFF2-40B4-BE49-F238E27FC236}"/>
            </a:extLst>
          </p:cNvPr>
          <p:cNvSpPr>
            <a:spLocks noGrp="1"/>
          </p:cNvSpPr>
          <p:nvPr>
            <p:ph type="body" sz="quarter" idx="11"/>
          </p:nvPr>
        </p:nvSpPr>
        <p:spPr>
          <a:xfrm>
            <a:off x="1562100" y="1733627"/>
            <a:ext cx="8534400" cy="4248073"/>
          </a:xfrm>
        </p:spPr>
        <p:txBody>
          <a:bodyPr lIns="0" rIns="0" rtlCol="0">
            <a:noAutofit/>
          </a:bodyPr>
          <a:lstStyle>
            <a:lvl1pPr>
              <a:defRPr lang="en-US" sz="1400" dirty="0" smtClean="0">
                <a:solidFill>
                  <a:schemeClr val="tx1"/>
                </a:solidFill>
                <a:latin typeface="+mn-lt"/>
                <a:ea typeface="+mj-ea"/>
                <a:cs typeface="+mj-cs"/>
              </a:defRPr>
            </a:lvl1pPr>
          </a:lstStyle>
          <a:p>
            <a:pPr lvl="0"/>
            <a:r>
              <a:rPr lang="it-IT" noProof="0"/>
              <a:t>Fare clic per modificare gli stili del testo dello schema</a:t>
            </a:r>
          </a:p>
        </p:txBody>
      </p:sp>
      <p:sp>
        <p:nvSpPr>
          <p:cNvPr id="2" name="Titolo 1">
            <a:extLst>
              <a:ext uri="{FF2B5EF4-FFF2-40B4-BE49-F238E27FC236}"/>
            </a:extLst>
          </p:cNvPr>
          <p:cNvSpPr>
            <a:spLocks noGrp="1"/>
          </p:cNvSpPr>
          <p:nvPr>
            <p:ph type="title"/>
          </p:nvPr>
        </p:nvSpPr>
        <p:spPr>
          <a:xfrm>
            <a:off x="633186" y="557439"/>
            <a:ext cx="10815864" cy="830997"/>
          </a:xfrm>
        </p:spPr>
        <p:txBody>
          <a:bodyPr lIns="0" rtlCol="0" anchor="t">
            <a:noAutofit/>
          </a:bodyPr>
          <a:lstStyle>
            <a:lvl1pPr rtl="0">
              <a:lnSpc>
                <a:spcPct val="100000"/>
              </a:lnSpc>
              <a:defRPr lang="en-GB" sz="2400">
                <a:solidFill>
                  <a:schemeClr val="tx1"/>
                </a:solidFill>
                <a:latin typeface="Corbel" panose="020B0503020204020204" pitchFamily="34" charset="0"/>
              </a:defRPr>
            </a:lvl1pPr>
          </a:lstStyle>
          <a:p>
            <a:pPr lvl="0"/>
            <a:r>
              <a:rPr lang="it-IT" noProof="0"/>
              <a:t>Fare clic per modificare lo stile del titolo dello schema</a:t>
            </a:r>
            <a:endParaRPr lang="it-IT" noProof="0" dirty="0"/>
          </a:p>
        </p:txBody>
      </p:sp>
      <p:sp>
        <p:nvSpPr>
          <p:cNvPr id="16" name="Segnaposto contenuto 15">
            <a:extLst>
              <a:ext uri="{FF2B5EF4-FFF2-40B4-BE49-F238E27FC236}"/>
            </a:extLst>
          </p:cNvPr>
          <p:cNvSpPr>
            <a:spLocks noGrp="1"/>
          </p:cNvSpPr>
          <p:nvPr>
            <p:ph sz="quarter" idx="13"/>
          </p:nvPr>
        </p:nvSpPr>
        <p:spPr>
          <a:xfrm>
            <a:off x="647700" y="1733627"/>
            <a:ext cx="548640" cy="548640"/>
          </a:xfrm>
        </p:spPr>
        <p:txBody>
          <a:bodyPr lIns="0" tIns="0" rIns="0" bIns="0" rtlCol="0" anchor="ctr">
            <a:noAutofit/>
          </a:bodyPr>
          <a:lstStyle>
            <a:lvl1pPr marL="0" indent="0" algn="ctr">
              <a:buNone/>
              <a:defRPr sz="1400">
                <a:solidFill>
                  <a:schemeClr val="tx1"/>
                </a:solidFill>
              </a:defRPr>
            </a:lvl1pPr>
          </a:lstStyle>
          <a:p>
            <a:pPr lvl="0"/>
            <a:r>
              <a:rPr lang="it-IT" noProof="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Segnaposto numero diapositiva 7">
            <a:extLst>
              <a:ext uri="{FF2B5EF4-FFF2-40B4-BE49-F238E27FC236}"/>
            </a:extLst>
          </p:cNvPr>
          <p:cNvSpPr>
            <a:spLocks noGrp="1"/>
          </p:cNvSpPr>
          <p:nvPr>
            <p:ph type="sldNum" sz="quarter" idx="4"/>
          </p:nvPr>
        </p:nvSpPr>
        <p:spPr>
          <a:xfrm>
            <a:off x="11091863" y="6189663"/>
            <a:ext cx="600075" cy="395287"/>
          </a:xfrm>
          <a:prstGeom prst="rect">
            <a:avLst/>
          </a:prstGeom>
        </p:spPr>
        <p:txBody>
          <a:bodyPr vert="horz" lIns="0" tIns="0" rIns="0" bIns="0" rtlCol="0" anchor="ctr"/>
          <a:lstStyle>
            <a:lvl1pPr algn="ctr" fontAlgn="auto">
              <a:spcBef>
                <a:spcPts val="0"/>
              </a:spcBef>
              <a:spcAft>
                <a:spcPts val="0"/>
              </a:spcAft>
              <a:defRPr lang="en-GB" sz="1200" smtClean="0">
                <a:solidFill>
                  <a:schemeClr val="tx1"/>
                </a:solidFill>
                <a:latin typeface="+mn-lt"/>
                <a:cs typeface="+mn-cs"/>
              </a:defRPr>
            </a:lvl1pPr>
          </a:lstStyle>
          <a:p>
            <a:pPr>
              <a:defRPr/>
            </a:pPr>
            <a:fld id="{C7D35CE3-8FE0-4FEE-BF86-5074E5DE4AC0}" type="slidenum">
              <a:rPr lang="it-IT"/>
              <a:pPr>
                <a:defRPr/>
              </a:pPr>
              <a:t>‹N›</a:t>
            </a:fld>
            <a:endParaRPr lang="it-IT"/>
          </a:p>
        </p:txBody>
      </p:sp>
      <p:sp>
        <p:nvSpPr>
          <p:cNvPr id="1027" name="Segnaposto titolo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 dello schema</a:t>
            </a:r>
          </a:p>
        </p:txBody>
      </p:sp>
      <p:sp>
        <p:nvSpPr>
          <p:cNvPr id="1028" name="Segnaposto testo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 id="2147483685" r:id="rId17"/>
    <p:sldLayoutId id="2147483686" r:id="rId18"/>
    <p:sldLayoutId id="2147483687" r:id="rId19"/>
    <p:sldLayoutId id="2147483688" r:id="rId20"/>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orbel" pitchFamily="34" charset="0"/>
        </a:defRPr>
      </a:lvl2pPr>
      <a:lvl3pPr algn="l" rtl="0" fontAlgn="base">
        <a:lnSpc>
          <a:spcPct val="90000"/>
        </a:lnSpc>
        <a:spcBef>
          <a:spcPct val="0"/>
        </a:spcBef>
        <a:spcAft>
          <a:spcPct val="0"/>
        </a:spcAft>
        <a:defRPr sz="4400">
          <a:solidFill>
            <a:schemeClr val="tx1"/>
          </a:solidFill>
          <a:latin typeface="Corbel" pitchFamily="34" charset="0"/>
        </a:defRPr>
      </a:lvl3pPr>
      <a:lvl4pPr algn="l" rtl="0" fontAlgn="base">
        <a:lnSpc>
          <a:spcPct val="90000"/>
        </a:lnSpc>
        <a:spcBef>
          <a:spcPct val="0"/>
        </a:spcBef>
        <a:spcAft>
          <a:spcPct val="0"/>
        </a:spcAft>
        <a:defRPr sz="4400">
          <a:solidFill>
            <a:schemeClr val="tx1"/>
          </a:solidFill>
          <a:latin typeface="Corbel" pitchFamily="34" charset="0"/>
        </a:defRPr>
      </a:lvl4pPr>
      <a:lvl5pPr algn="l" rtl="0" fontAlgn="base">
        <a:lnSpc>
          <a:spcPct val="90000"/>
        </a:lnSpc>
        <a:spcBef>
          <a:spcPct val="0"/>
        </a:spcBef>
        <a:spcAft>
          <a:spcPct val="0"/>
        </a:spcAft>
        <a:defRPr sz="4400">
          <a:solidFill>
            <a:schemeClr val="tx1"/>
          </a:solidFill>
          <a:latin typeface="Corbel" pitchFamily="34" charset="0"/>
        </a:defRPr>
      </a:lvl5pPr>
      <a:lvl6pPr marL="457200" algn="l" rtl="0" fontAlgn="base">
        <a:lnSpc>
          <a:spcPct val="90000"/>
        </a:lnSpc>
        <a:spcBef>
          <a:spcPct val="0"/>
        </a:spcBef>
        <a:spcAft>
          <a:spcPct val="0"/>
        </a:spcAft>
        <a:defRPr sz="4400">
          <a:solidFill>
            <a:schemeClr val="tx1"/>
          </a:solidFill>
          <a:latin typeface="Corbel" pitchFamily="34" charset="0"/>
        </a:defRPr>
      </a:lvl6pPr>
      <a:lvl7pPr marL="914400" algn="l" rtl="0" fontAlgn="base">
        <a:lnSpc>
          <a:spcPct val="90000"/>
        </a:lnSpc>
        <a:spcBef>
          <a:spcPct val="0"/>
        </a:spcBef>
        <a:spcAft>
          <a:spcPct val="0"/>
        </a:spcAft>
        <a:defRPr sz="4400">
          <a:solidFill>
            <a:schemeClr val="tx1"/>
          </a:solidFill>
          <a:latin typeface="Corbel" pitchFamily="34" charset="0"/>
        </a:defRPr>
      </a:lvl7pPr>
      <a:lvl8pPr marL="1371600" algn="l" rtl="0" fontAlgn="base">
        <a:lnSpc>
          <a:spcPct val="90000"/>
        </a:lnSpc>
        <a:spcBef>
          <a:spcPct val="0"/>
        </a:spcBef>
        <a:spcAft>
          <a:spcPct val="0"/>
        </a:spcAft>
        <a:defRPr sz="4400">
          <a:solidFill>
            <a:schemeClr val="tx1"/>
          </a:solidFill>
          <a:latin typeface="Corbel" pitchFamily="34" charset="0"/>
        </a:defRPr>
      </a:lvl8pPr>
      <a:lvl9pPr marL="1828800" algn="l" rtl="0" fontAlgn="base">
        <a:lnSpc>
          <a:spcPct val="90000"/>
        </a:lnSpc>
        <a:spcBef>
          <a:spcPct val="0"/>
        </a:spcBef>
        <a:spcAft>
          <a:spcPct val="0"/>
        </a:spcAft>
        <a:defRPr sz="4400">
          <a:solidFill>
            <a:schemeClr val="tx1"/>
          </a:solidFill>
          <a:latin typeface="Corbel" pitchFamily="34"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11.xml"/><Relationship Id="rId5" Type="http://schemas.openxmlformats.org/officeDocument/2006/relationships/image" Target="../media/image3.jpeg"/><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Segnaposto immagine 16" descr="primo piano di un orologio"/>
          <p:cNvPicPr>
            <a:picLocks noGrp="1" noChangeAspect="1"/>
          </p:cNvPicPr>
          <p:nvPr>
            <p:ph type="pic" sz="quarter" idx="13"/>
          </p:nvPr>
        </p:nvPicPr>
        <p:blipFill>
          <a:blip r:embed="rId3"/>
          <a:srcRect/>
          <a:stretch>
            <a:fillRect/>
          </a:stretch>
        </p:blipFill>
        <p:spPr>
          <a:prstGeom prst="rect">
            <a:avLst/>
          </a:prstGeom>
        </p:spPr>
      </p:pic>
      <p:pic>
        <p:nvPicPr>
          <p:cNvPr id="24578" name="Segnaposto immagine 4" descr="ragazza con cuffie, zaino e pila di libri e raccoglitori"/>
          <p:cNvPicPr>
            <a:picLocks noGrp="1" noChangeAspect="1"/>
          </p:cNvPicPr>
          <p:nvPr>
            <p:ph type="pic" sz="quarter" idx="12"/>
          </p:nvPr>
        </p:nvPicPr>
        <p:blipFill>
          <a:blip r:embed="rId4"/>
          <a:srcRect/>
          <a:stretch>
            <a:fillRect/>
          </a:stretch>
        </p:blipFill>
        <p:spPr>
          <a:xfrm>
            <a:off x="0" y="0"/>
            <a:ext cx="8086725" cy="6858000"/>
          </a:xfrm>
          <a:prstGeom prst="rect">
            <a:avLst/>
          </a:prstGeom>
        </p:spPr>
      </p:pic>
      <p:grpSp>
        <p:nvGrpSpPr>
          <p:cNvPr id="24579" name="Gruppo 8" descr="elemento decorativo"/>
          <p:cNvGrpSpPr>
            <a:grpSpLocks/>
          </p:cNvGrpSpPr>
          <p:nvPr/>
        </p:nvGrpSpPr>
        <p:grpSpPr bwMode="auto">
          <a:xfrm>
            <a:off x="0" y="3808413"/>
            <a:ext cx="7832725" cy="2547937"/>
            <a:chOff x="0" y="3808320"/>
            <a:chExt cx="7833208" cy="2547440"/>
          </a:xfrm>
        </p:grpSpPr>
        <p:sp>
          <p:nvSpPr>
            <p:cNvPr id="10" name="Figura a mano libera: Forma 9">
              <a:extLst>
                <a:ext uri="{FF2B5EF4-FFF2-40B4-BE49-F238E27FC236}"/>
              </a:extLst>
            </p:cNvPr>
            <p:cNvSpPr/>
            <p:nvPr/>
          </p:nvSpPr>
          <p:spPr>
            <a:xfrm>
              <a:off x="0" y="3808320"/>
              <a:ext cx="7833208" cy="2547440"/>
            </a:xfrm>
            <a:custGeom>
              <a:avLst/>
              <a:gdLst>
                <a:gd name="connsiteX0" fmla="*/ 0 w 7833208"/>
                <a:gd name="connsiteY0" fmla="*/ 0 h 2547440"/>
                <a:gd name="connsiteX1" fmla="*/ 7833208 w 7833208"/>
                <a:gd name="connsiteY1" fmla="*/ 0 h 2547440"/>
                <a:gd name="connsiteX2" fmla="*/ 7135846 w 7833208"/>
                <a:gd name="connsiteY2" fmla="*/ 2547440 h 2547440"/>
                <a:gd name="connsiteX3" fmla="*/ 0 w 7833208"/>
                <a:gd name="connsiteY3" fmla="*/ 2547440 h 2547440"/>
              </a:gdLst>
              <a:ahLst/>
              <a:cxnLst>
                <a:cxn ang="0">
                  <a:pos x="connsiteX0" y="connsiteY0"/>
                </a:cxn>
                <a:cxn ang="0">
                  <a:pos x="connsiteX1" y="connsiteY1"/>
                </a:cxn>
                <a:cxn ang="0">
                  <a:pos x="connsiteX2" y="connsiteY2"/>
                </a:cxn>
                <a:cxn ang="0">
                  <a:pos x="connsiteX3" y="connsiteY3"/>
                </a:cxn>
              </a:cxnLst>
              <a:rect l="l" t="t" r="r" b="b"/>
              <a:pathLst>
                <a:path w="7833208" h="2547440">
                  <a:moveTo>
                    <a:pt x="0" y="0"/>
                  </a:moveTo>
                  <a:lnTo>
                    <a:pt x="7833208" y="0"/>
                  </a:lnTo>
                  <a:lnTo>
                    <a:pt x="7135846" y="2547440"/>
                  </a:lnTo>
                  <a:lnTo>
                    <a:pt x="0" y="2547440"/>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1" name="Figura a mano libera: Forma 10">
              <a:extLst>
                <a:ext uri="{FF2B5EF4-FFF2-40B4-BE49-F238E27FC236}"/>
              </a:extLst>
            </p:cNvPr>
            <p:cNvSpPr/>
            <p:nvPr/>
          </p:nvSpPr>
          <p:spPr>
            <a:xfrm>
              <a:off x="0" y="3808320"/>
              <a:ext cx="7691912" cy="2547440"/>
            </a:xfrm>
            <a:custGeom>
              <a:avLst/>
              <a:gdLst>
                <a:gd name="connsiteX0" fmla="*/ 0 w 7692571"/>
                <a:gd name="connsiteY0" fmla="*/ 0 h 2547440"/>
                <a:gd name="connsiteX1" fmla="*/ 7692571 w 7692571"/>
                <a:gd name="connsiteY1" fmla="*/ 0 h 2547440"/>
                <a:gd name="connsiteX2" fmla="*/ 6995209 w 7692571"/>
                <a:gd name="connsiteY2" fmla="*/ 2547440 h 2547440"/>
                <a:gd name="connsiteX3" fmla="*/ 0 w 7692571"/>
                <a:gd name="connsiteY3" fmla="*/ 2547440 h 2547440"/>
              </a:gdLst>
              <a:ahLst/>
              <a:cxnLst>
                <a:cxn ang="0">
                  <a:pos x="connsiteX0" y="connsiteY0"/>
                </a:cxn>
                <a:cxn ang="0">
                  <a:pos x="connsiteX1" y="connsiteY1"/>
                </a:cxn>
                <a:cxn ang="0">
                  <a:pos x="connsiteX2" y="connsiteY2"/>
                </a:cxn>
                <a:cxn ang="0">
                  <a:pos x="connsiteX3" y="connsiteY3"/>
                </a:cxn>
              </a:cxnLst>
              <a:rect l="l" t="t" r="r" b="b"/>
              <a:pathLst>
                <a:path w="7692571" h="2547440">
                  <a:moveTo>
                    <a:pt x="0" y="0"/>
                  </a:moveTo>
                  <a:lnTo>
                    <a:pt x="7692571" y="0"/>
                  </a:lnTo>
                  <a:lnTo>
                    <a:pt x="6995209" y="2547440"/>
                  </a:lnTo>
                  <a:lnTo>
                    <a:pt x="0" y="254744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grpSp>
      <p:sp>
        <p:nvSpPr>
          <p:cNvPr id="14" name="Rettangolo 13" descr="elemento decorativo">
            <a:extLst>
              <a:ext uri="{FF2B5EF4-FFF2-40B4-BE49-F238E27FC236}"/>
            </a:extLst>
          </p:cNvPr>
          <p:cNvSpPr/>
          <p:nvPr/>
        </p:nvSpPr>
        <p:spPr>
          <a:xfrm>
            <a:off x="0" y="6356350"/>
            <a:ext cx="12192000" cy="90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5" name="Ovale 14" descr="elemento decorativo">
            <a:extLst>
              <a:ext uri="{FF2B5EF4-FFF2-40B4-BE49-F238E27FC236}"/>
            </a:extLst>
          </p:cNvPr>
          <p:cNvSpPr/>
          <p:nvPr/>
        </p:nvSpPr>
        <p:spPr>
          <a:xfrm>
            <a:off x="11091863" y="6086475"/>
            <a:ext cx="600075" cy="601663"/>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34" name="Segnaposto testo 33">
            <a:extLst>
              <a:ext uri="{FF2B5EF4-FFF2-40B4-BE49-F238E27FC236}"/>
            </a:extLst>
          </p:cNvPr>
          <p:cNvSpPr>
            <a:spLocks noGrp="1"/>
          </p:cNvSpPr>
          <p:nvPr>
            <p:ph type="body" sz="quarter" idx="11"/>
          </p:nvPr>
        </p:nvSpPr>
        <p:spPr>
          <a:xfrm>
            <a:off x="744538" y="5605463"/>
            <a:ext cx="5005387" cy="409575"/>
          </a:xfrm>
        </p:spPr>
        <p:txBody>
          <a:bodyPr/>
          <a:lstStyle/>
          <a:p>
            <a:pPr fontAlgn="auto">
              <a:spcAft>
                <a:spcPts val="0"/>
              </a:spcAft>
              <a:buFont typeface="Arial" panose="020B0604020202020204" pitchFamily="34" charset="0"/>
              <a:buNone/>
              <a:defRPr/>
            </a:pPr>
            <a:r>
              <a:rPr lang="it-IT" sz="1800" b="1" i="1">
                <a:solidFill>
                  <a:schemeClr val="bg1"/>
                </a:solidFill>
                <a:latin typeface="Arial" panose="020B0604020202020204" pitchFamily="34" charset="0"/>
                <a:cs typeface="Arial" panose="020B0604020202020204" pitchFamily="34" charset="0"/>
              </a:rPr>
              <a:t>(OM n. 52 del 3 marzo 2021)</a:t>
            </a:r>
            <a:endParaRPr lang="it-IT" sz="1800">
              <a:solidFill>
                <a:schemeClr val="bg1"/>
              </a:solidFill>
              <a:latin typeface="Arial" panose="020B0604020202020204" pitchFamily="34" charset="0"/>
              <a:cs typeface="Arial" panose="020B0604020202020204" pitchFamily="34" charset="0"/>
            </a:endParaRPr>
          </a:p>
        </p:txBody>
      </p:sp>
      <p:sp>
        <p:nvSpPr>
          <p:cNvPr id="24583" name="Titolo 32"/>
          <p:cNvSpPr>
            <a:spLocks noGrp="1"/>
          </p:cNvSpPr>
          <p:nvPr>
            <p:ph type="title"/>
          </p:nvPr>
        </p:nvSpPr>
        <p:spPr>
          <a:xfrm>
            <a:off x="744538" y="4205288"/>
            <a:ext cx="6203950" cy="1277937"/>
          </a:xfrm>
        </p:spPr>
        <p:txBody>
          <a:bodyPr/>
          <a:lstStyle/>
          <a:p>
            <a:pPr>
              <a:buFontTx/>
              <a:buNone/>
              <a:tabLst>
                <a:tab pos="1857375" algn="l"/>
              </a:tabLst>
            </a:pPr>
            <a:r>
              <a:rPr lang="it-IT" sz="2600" b="1" smtClean="0">
                <a:solidFill>
                  <a:schemeClr val="bg1"/>
                </a:solidFill>
                <a:latin typeface="Arial" charset="0"/>
                <a:cs typeface="Arial" charset="0"/>
              </a:rPr>
              <a:t>ESAMI DI STATO </a:t>
            </a:r>
            <a:br>
              <a:rPr lang="it-IT" sz="2600" b="1" smtClean="0">
                <a:solidFill>
                  <a:schemeClr val="bg1"/>
                </a:solidFill>
                <a:latin typeface="Arial" charset="0"/>
                <a:cs typeface="Arial" charset="0"/>
              </a:rPr>
            </a:br>
            <a:r>
              <a:rPr lang="it-IT" sz="2600" b="1" smtClean="0">
                <a:solidFill>
                  <a:schemeClr val="bg1"/>
                </a:solidFill>
                <a:latin typeface="Arial" charset="0"/>
                <a:cs typeface="Arial" charset="0"/>
              </a:rPr>
              <a:t>NEL PRIMO CICLO DI ISTRUZIONE</a:t>
            </a:r>
            <a:r>
              <a:rPr lang="it-IT" sz="2600" smtClean="0">
                <a:solidFill>
                  <a:schemeClr val="bg1"/>
                </a:solidFill>
                <a:latin typeface="Arial" charset="0"/>
                <a:cs typeface="Arial" charset="0"/>
              </a:rPr>
              <a:t/>
            </a:r>
            <a:br>
              <a:rPr lang="it-IT" sz="2600" smtClean="0">
                <a:solidFill>
                  <a:schemeClr val="bg1"/>
                </a:solidFill>
                <a:latin typeface="Arial" charset="0"/>
                <a:cs typeface="Arial" charset="0"/>
              </a:rPr>
            </a:br>
            <a:r>
              <a:rPr lang="it-IT" sz="2600" b="1" smtClean="0">
                <a:solidFill>
                  <a:schemeClr val="bg1"/>
                </a:solidFill>
                <a:latin typeface="Arial" charset="0"/>
                <a:cs typeface="Arial" charset="0"/>
              </a:rPr>
              <a:t>PER L’ANNO SCOLASTICO 2020/2021</a:t>
            </a:r>
            <a:endParaRPr lang="it-IT" sz="2600" smtClean="0">
              <a:solidFill>
                <a:schemeClr val="bg1"/>
              </a:solidFill>
              <a:latin typeface="Arial" charset="0"/>
              <a:cs typeface="Arial" charset="0"/>
            </a:endParaRPr>
          </a:p>
        </p:txBody>
      </p:sp>
      <p:sp>
        <p:nvSpPr>
          <p:cNvPr id="24584" name="Segnaposto numero diapositiva 5"/>
          <p:cNvSpPr txBox="1">
            <a:spLocks/>
          </p:cNvSpPr>
          <p:nvPr/>
        </p:nvSpPr>
        <p:spPr bwMode="auto">
          <a:xfrm>
            <a:off x="11091863" y="6189663"/>
            <a:ext cx="600075" cy="395287"/>
          </a:xfrm>
          <a:prstGeom prst="rect">
            <a:avLst/>
          </a:prstGeom>
          <a:noFill/>
          <a:ln w="9525">
            <a:noFill/>
            <a:miter lim="800000"/>
            <a:headEnd/>
            <a:tailEnd/>
          </a:ln>
        </p:spPr>
        <p:txBody>
          <a:bodyPr lIns="0" tIns="0" rIns="0" bIns="0" anchor="ctr"/>
          <a:lstStyle/>
          <a:p>
            <a:pPr algn="ctr"/>
            <a:fld id="{1609F663-CE95-4CE0-B0AA-0608554393AF}" type="slidenum">
              <a:rPr lang="it-IT" sz="1200">
                <a:solidFill>
                  <a:schemeClr val="bg1"/>
                </a:solidFill>
                <a:latin typeface="Calibri Light"/>
              </a:rPr>
              <a:pPr algn="ctr"/>
              <a:t>1</a:t>
            </a:fld>
            <a:endParaRPr lang="it-IT" sz="1200">
              <a:solidFill>
                <a:schemeClr val="bg1"/>
              </a:solidFill>
              <a:latin typeface="Calibri Light"/>
            </a:endParaRPr>
          </a:p>
        </p:txBody>
      </p:sp>
      <p:pic>
        <p:nvPicPr>
          <p:cNvPr id="24585" name="Immagine 2"/>
          <p:cNvPicPr>
            <a:picLocks noChangeAspect="1"/>
          </p:cNvPicPr>
          <p:nvPr/>
        </p:nvPicPr>
        <p:blipFill>
          <a:blip r:embed="rId5"/>
          <a:srcRect/>
          <a:stretch>
            <a:fillRect/>
          </a:stretch>
        </p:blipFill>
        <p:spPr bwMode="auto">
          <a:xfrm>
            <a:off x="10261600" y="207963"/>
            <a:ext cx="1543050" cy="75882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extLst>
          </p:cNvPr>
          <p:cNvSpPr>
            <a:spLocks noGrp="1"/>
          </p:cNvSpPr>
          <p:nvPr>
            <p:ph type="body" sz="quarter" idx="11"/>
          </p:nvPr>
        </p:nvSpPr>
        <p:spPr>
          <a:xfrm>
            <a:off x="995363" y="2803525"/>
            <a:ext cx="7854950" cy="3173413"/>
          </a:xfrm>
        </p:spPr>
        <p:txBody>
          <a:bodyPr/>
          <a:lstStyle/>
          <a:p>
            <a:pPr marL="0" indent="0" fontAlgn="auto">
              <a:lnSpc>
                <a:spcPct val="100000"/>
              </a:lnSpc>
              <a:spcBef>
                <a:spcPts val="0"/>
              </a:spcBef>
              <a:spcAft>
                <a:spcPts val="0"/>
              </a:spcAft>
              <a:buFont typeface="Arial" panose="020B0604020202020204" pitchFamily="34" charset="0"/>
              <a:buNone/>
              <a:defRPr/>
            </a:pPr>
            <a:r>
              <a:rPr lang="it-IT" sz="1600" b="1" u="sng">
                <a:solidFill>
                  <a:srgbClr val="C00000"/>
                </a:solidFill>
                <a:latin typeface="Arial" panose="020B0604020202020204" pitchFamily="34" charset="0"/>
                <a:cs typeface="Arial" panose="020B0604020202020204" pitchFamily="34" charset="0"/>
              </a:rPr>
              <a:t>L’AMMISSIONE</a:t>
            </a:r>
          </a:p>
          <a:p>
            <a:pPr marL="0" indent="0" fontAlgn="auto">
              <a:lnSpc>
                <a:spcPct val="100000"/>
              </a:lnSpc>
              <a:spcBef>
                <a:spcPts val="0"/>
              </a:spcBef>
              <a:spcAft>
                <a:spcPts val="0"/>
              </a:spcAft>
              <a:buFont typeface="Arial" panose="020B0604020202020204" pitchFamily="34" charset="0"/>
              <a:buNone/>
              <a:defRPr/>
            </a:pPr>
            <a:endParaRPr lang="it-IT" sz="1600">
              <a:latin typeface="Arial" panose="020B0604020202020204" pitchFamily="34" charset="0"/>
              <a:cs typeface="Arial" panose="020B0604020202020204" pitchFamily="34" charset="0"/>
            </a:endParaRPr>
          </a:p>
          <a:p>
            <a:pPr fontAlgn="auto">
              <a:lnSpc>
                <a:spcPct val="100000"/>
              </a:lnSpc>
              <a:spcBef>
                <a:spcPts val="0"/>
              </a:spcBef>
              <a:spcAft>
                <a:spcPts val="0"/>
              </a:spcAft>
              <a:buFont typeface="Wingdings" pitchFamily="2" charset="2"/>
              <a:buChar char="§"/>
              <a:defRPr/>
            </a:pPr>
            <a:r>
              <a:rPr lang="it-IT" sz="1600">
                <a:latin typeface="Arial" panose="020B0604020202020204" pitchFamily="34" charset="0"/>
                <a:cs typeface="Arial" panose="020B0604020202020204" pitchFamily="34" charset="0"/>
              </a:rPr>
              <a:t>Gli alunni delle  classi terze sono ammessi all’esame di Stato conclusivo se: </a:t>
            </a:r>
          </a:p>
          <a:p>
            <a:pPr marL="457200" algn="just" fontAlgn="auto">
              <a:lnSpc>
                <a:spcPct val="100000"/>
              </a:lnSpc>
              <a:spcBef>
                <a:spcPts val="0"/>
              </a:spcBef>
              <a:spcAft>
                <a:spcPts val="0"/>
              </a:spcAft>
              <a:buFont typeface="Courier New" panose="02070309020205020404" pitchFamily="49" charset="0"/>
              <a:buChar char="o"/>
              <a:defRPr/>
            </a:pPr>
            <a:r>
              <a:rPr lang="it-IT" sz="1600">
                <a:latin typeface="Arial" panose="020B0604020202020204" pitchFamily="34" charset="0"/>
                <a:cs typeface="Arial" panose="020B0604020202020204" pitchFamily="34" charset="0"/>
              </a:rPr>
              <a:t>hanno  frequentato almeno tre quarti del monte ore, fatte salve le eventuali motivate deroghe; </a:t>
            </a:r>
          </a:p>
          <a:p>
            <a:pPr marL="457200" algn="just" fontAlgn="auto">
              <a:lnSpc>
                <a:spcPct val="100000"/>
              </a:lnSpc>
              <a:spcBef>
                <a:spcPts val="0"/>
              </a:spcBef>
              <a:spcAft>
                <a:spcPts val="0"/>
              </a:spcAft>
              <a:buFont typeface="Courier New" panose="02070309020205020404" pitchFamily="49" charset="0"/>
              <a:buChar char="o"/>
              <a:defRPr/>
            </a:pPr>
            <a:r>
              <a:rPr lang="it-IT" sz="1600">
                <a:latin typeface="Arial" panose="020B0604020202020204" pitchFamily="34" charset="0"/>
                <a:cs typeface="Arial" panose="020B0604020202020204" pitchFamily="34" charset="0"/>
              </a:rPr>
              <a:t>non sono  incorsi nella sanzione disciplinare della non ammissione all’esame di Stato. </a:t>
            </a:r>
          </a:p>
          <a:p>
            <a:pPr algn="just" fontAlgn="auto">
              <a:lnSpc>
                <a:spcPct val="100000"/>
              </a:lnSpc>
              <a:spcBef>
                <a:spcPts val="0"/>
              </a:spcBef>
              <a:spcAft>
                <a:spcPts val="0"/>
              </a:spcAft>
              <a:buFont typeface="Wingdings" pitchFamily="2" charset="2"/>
              <a:buChar char="§"/>
              <a:defRPr/>
            </a:pPr>
            <a:r>
              <a:rPr lang="it-IT" sz="1600">
                <a:latin typeface="Arial" panose="020B0604020202020204" pitchFamily="34" charset="0"/>
                <a:cs typeface="Arial" panose="020B0604020202020204" pitchFamily="34" charset="0"/>
              </a:rPr>
              <a:t>Il voto di ammissione è espresso dal consiglio di classe in decimi, considerando il percorso scolastico compiuto dall'alunna o dall'alunno.</a:t>
            </a:r>
          </a:p>
          <a:p>
            <a:pPr algn="just" fontAlgn="auto">
              <a:lnSpc>
                <a:spcPct val="100000"/>
              </a:lnSpc>
              <a:spcBef>
                <a:spcPts val="0"/>
              </a:spcBef>
              <a:spcAft>
                <a:spcPts val="0"/>
              </a:spcAft>
              <a:buFont typeface="Wingdings" pitchFamily="2" charset="2"/>
              <a:buChar char="§"/>
              <a:defRPr/>
            </a:pPr>
            <a:r>
              <a:rPr lang="it-IT" sz="1600">
                <a:latin typeface="Arial" panose="020B0604020202020204" pitchFamily="34" charset="0"/>
                <a:cs typeface="Arial" panose="020B0604020202020204" pitchFamily="34" charset="0"/>
              </a:rPr>
              <a:t>Nel caso di parziale o mancata acquisizione dei livelli di apprendimento in una o più discipline, il consiglio di classe può deliberare, con adeguata motivazione, la non ammissione all’esame conclusivo del primo ciclo. </a:t>
            </a:r>
          </a:p>
          <a:p>
            <a:pPr marL="0" indent="0" fontAlgn="auto">
              <a:lnSpc>
                <a:spcPct val="100000"/>
              </a:lnSpc>
              <a:spcBef>
                <a:spcPts val="0"/>
              </a:spcBef>
              <a:spcAft>
                <a:spcPts val="0"/>
              </a:spcAft>
              <a:buFont typeface="Arial" panose="020B0604020202020204" pitchFamily="34" charset="0"/>
              <a:buNone/>
              <a:defRPr/>
            </a:pPr>
            <a:endParaRPr lang="it-IT" sz="1600">
              <a:latin typeface="Arial" panose="020B0604020202020204" pitchFamily="34" charset="0"/>
              <a:cs typeface="Arial" panose="020B0604020202020204" pitchFamily="34" charset="0"/>
            </a:endParaRPr>
          </a:p>
        </p:txBody>
      </p:sp>
      <p:sp>
        <p:nvSpPr>
          <p:cNvPr id="26626" name="Titolo 2"/>
          <p:cNvSpPr>
            <a:spLocks noGrp="1"/>
          </p:cNvSpPr>
          <p:nvPr>
            <p:ph type="title"/>
          </p:nvPr>
        </p:nvSpPr>
        <p:spPr>
          <a:xfrm>
            <a:off x="966788" y="723900"/>
            <a:ext cx="10815637" cy="768350"/>
          </a:xfrm>
        </p:spPr>
        <p:txBody>
          <a:bodyPr/>
          <a:lstStyle/>
          <a:p>
            <a:pPr algn="ctr"/>
            <a:r>
              <a:rPr lang="it-IT" sz="2200" b="1" smtClean="0">
                <a:solidFill>
                  <a:srgbClr val="C00000"/>
                </a:solidFill>
                <a:latin typeface="Arial" charset="0"/>
                <a:cs typeface="Arial" charset="0"/>
              </a:rPr>
              <a:t>Esami di Stato nel primo ciclo di istruzione per l’anno scolastico 2020/2021</a:t>
            </a:r>
            <a:r>
              <a:rPr lang="it-IT" smtClean="0">
                <a:latin typeface="Arial" charset="0"/>
                <a:cs typeface="Arial" charset="0"/>
              </a:rPr>
              <a:t/>
            </a:r>
            <a:br>
              <a:rPr lang="it-IT" smtClean="0">
                <a:latin typeface="Arial" charset="0"/>
                <a:cs typeface="Arial" charset="0"/>
              </a:rPr>
            </a:br>
            <a:r>
              <a:rPr lang="it-IT" sz="1800" b="1" i="1" smtClean="0">
                <a:latin typeface="Arial" charset="0"/>
                <a:cs typeface="Arial" charset="0"/>
              </a:rPr>
              <a:t>(OM n. 52 del 3 marzo 2021)</a:t>
            </a:r>
            <a:endParaRPr lang="it-IT" sz="1800" smtClean="0">
              <a:latin typeface="Arial" charset="0"/>
              <a:cs typeface="Arial" charset="0"/>
            </a:endParaRPr>
          </a:p>
        </p:txBody>
      </p:sp>
      <p:pic>
        <p:nvPicPr>
          <p:cNvPr id="26627" name="Segnaposto contenuto 10"/>
          <p:cNvPicPr>
            <a:picLocks noGrp="1" noChangeAspect="1"/>
          </p:cNvPicPr>
          <p:nvPr>
            <p:ph sz="quarter" idx="13"/>
          </p:nvPr>
        </p:nvPicPr>
        <p:blipFill>
          <a:blip r:embed="rId2"/>
          <a:srcRect/>
          <a:stretch>
            <a:fillRect/>
          </a:stretch>
        </p:blipFill>
        <p:spPr>
          <a:xfrm>
            <a:off x="373063" y="158750"/>
            <a:ext cx="1187450" cy="585788"/>
          </a:xfrm>
        </p:spPr>
      </p:pic>
      <p:pic>
        <p:nvPicPr>
          <p:cNvPr id="26628" name="Segnaposto immagine 15" descr="pila di libri a terra"/>
          <p:cNvPicPr>
            <a:picLocks noChangeAspect="1"/>
          </p:cNvPicPr>
          <p:nvPr/>
        </p:nvPicPr>
        <p:blipFill>
          <a:blip r:embed="rId3"/>
          <a:srcRect l="35225" t="21761"/>
          <a:stretch>
            <a:fillRect/>
          </a:stretch>
        </p:blipFill>
        <p:spPr bwMode="auto">
          <a:xfrm>
            <a:off x="9091613" y="1570038"/>
            <a:ext cx="3100387" cy="4406900"/>
          </a:xfrm>
          <a:prstGeom prst="rect">
            <a:avLst/>
          </a:prstGeom>
          <a:noFill/>
          <a:ln w="9525">
            <a:noFill/>
            <a:miter lim="800000"/>
            <a:headEnd/>
            <a:tailEnd/>
          </a:ln>
        </p:spPr>
      </p:pic>
      <p:grpSp>
        <p:nvGrpSpPr>
          <p:cNvPr id="26629" name="Gruppo 4" descr="elemento decorativo"/>
          <p:cNvGrpSpPr>
            <a:grpSpLocks/>
          </p:cNvGrpSpPr>
          <p:nvPr/>
        </p:nvGrpSpPr>
        <p:grpSpPr bwMode="auto">
          <a:xfrm>
            <a:off x="966788" y="1570038"/>
            <a:ext cx="10226675" cy="1155700"/>
            <a:chOff x="0" y="3808320"/>
            <a:chExt cx="7833208" cy="2547440"/>
          </a:xfrm>
        </p:grpSpPr>
        <p:sp>
          <p:nvSpPr>
            <p:cNvPr id="6" name="Figura a mano libera: Forma 9">
              <a:extLst>
                <a:ext uri="{FF2B5EF4-FFF2-40B4-BE49-F238E27FC236}"/>
              </a:extLst>
            </p:cNvPr>
            <p:cNvSpPr/>
            <p:nvPr/>
          </p:nvSpPr>
          <p:spPr>
            <a:xfrm>
              <a:off x="0" y="3808320"/>
              <a:ext cx="7833208" cy="2547440"/>
            </a:xfrm>
            <a:custGeom>
              <a:avLst/>
              <a:gdLst>
                <a:gd name="connsiteX0" fmla="*/ 0 w 7833208"/>
                <a:gd name="connsiteY0" fmla="*/ 0 h 2547440"/>
                <a:gd name="connsiteX1" fmla="*/ 7833208 w 7833208"/>
                <a:gd name="connsiteY1" fmla="*/ 0 h 2547440"/>
                <a:gd name="connsiteX2" fmla="*/ 7135846 w 7833208"/>
                <a:gd name="connsiteY2" fmla="*/ 2547440 h 2547440"/>
                <a:gd name="connsiteX3" fmla="*/ 0 w 7833208"/>
                <a:gd name="connsiteY3" fmla="*/ 2547440 h 2547440"/>
              </a:gdLst>
              <a:ahLst/>
              <a:cxnLst>
                <a:cxn ang="0">
                  <a:pos x="connsiteX0" y="connsiteY0"/>
                </a:cxn>
                <a:cxn ang="0">
                  <a:pos x="connsiteX1" y="connsiteY1"/>
                </a:cxn>
                <a:cxn ang="0">
                  <a:pos x="connsiteX2" y="connsiteY2"/>
                </a:cxn>
                <a:cxn ang="0">
                  <a:pos x="connsiteX3" y="connsiteY3"/>
                </a:cxn>
              </a:cxnLst>
              <a:rect l="l" t="t" r="r" b="b"/>
              <a:pathLst>
                <a:path w="7833208" h="2547440">
                  <a:moveTo>
                    <a:pt x="0" y="0"/>
                  </a:moveTo>
                  <a:lnTo>
                    <a:pt x="7833208" y="0"/>
                  </a:lnTo>
                  <a:lnTo>
                    <a:pt x="7135846" y="2547440"/>
                  </a:lnTo>
                  <a:lnTo>
                    <a:pt x="0" y="2547440"/>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7" name="Figura a mano libera: Forma 10">
              <a:extLst>
                <a:ext uri="{FF2B5EF4-FFF2-40B4-BE49-F238E27FC236}"/>
              </a:extLst>
            </p:cNvPr>
            <p:cNvSpPr/>
            <p:nvPr/>
          </p:nvSpPr>
          <p:spPr>
            <a:xfrm>
              <a:off x="0" y="3808320"/>
              <a:ext cx="7692157" cy="2547440"/>
            </a:xfrm>
            <a:custGeom>
              <a:avLst/>
              <a:gdLst>
                <a:gd name="connsiteX0" fmla="*/ 0 w 7692571"/>
                <a:gd name="connsiteY0" fmla="*/ 0 h 2547440"/>
                <a:gd name="connsiteX1" fmla="*/ 7692571 w 7692571"/>
                <a:gd name="connsiteY1" fmla="*/ 0 h 2547440"/>
                <a:gd name="connsiteX2" fmla="*/ 6995209 w 7692571"/>
                <a:gd name="connsiteY2" fmla="*/ 2547440 h 2547440"/>
                <a:gd name="connsiteX3" fmla="*/ 0 w 7692571"/>
                <a:gd name="connsiteY3" fmla="*/ 2547440 h 2547440"/>
              </a:gdLst>
              <a:ahLst/>
              <a:cxnLst>
                <a:cxn ang="0">
                  <a:pos x="connsiteX0" y="connsiteY0"/>
                </a:cxn>
                <a:cxn ang="0">
                  <a:pos x="connsiteX1" y="connsiteY1"/>
                </a:cxn>
                <a:cxn ang="0">
                  <a:pos x="connsiteX2" y="connsiteY2"/>
                </a:cxn>
                <a:cxn ang="0">
                  <a:pos x="connsiteX3" y="connsiteY3"/>
                </a:cxn>
              </a:cxnLst>
              <a:rect l="l" t="t" r="r" b="b"/>
              <a:pathLst>
                <a:path w="7692571" h="2547440">
                  <a:moveTo>
                    <a:pt x="0" y="0"/>
                  </a:moveTo>
                  <a:lnTo>
                    <a:pt x="7692571" y="0"/>
                  </a:lnTo>
                  <a:lnTo>
                    <a:pt x="6995209" y="2547440"/>
                  </a:lnTo>
                  <a:lnTo>
                    <a:pt x="0" y="254744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grpSp>
      <p:sp>
        <p:nvSpPr>
          <p:cNvPr id="26630" name="Titolo 32"/>
          <p:cNvSpPr txBox="1">
            <a:spLocks/>
          </p:cNvSpPr>
          <p:nvPr/>
        </p:nvSpPr>
        <p:spPr bwMode="auto">
          <a:xfrm>
            <a:off x="1352550" y="1647825"/>
            <a:ext cx="8758238" cy="793750"/>
          </a:xfrm>
          <a:prstGeom prst="rect">
            <a:avLst/>
          </a:prstGeom>
          <a:noFill/>
          <a:ln w="9525">
            <a:noFill/>
            <a:miter lim="800000"/>
            <a:headEnd/>
            <a:tailEnd/>
          </a:ln>
        </p:spPr>
        <p:txBody>
          <a:bodyPr lIns="0"/>
          <a:lstStyle/>
          <a:p>
            <a:pPr algn="just"/>
            <a:r>
              <a:rPr lang="it-IT" sz="1600"/>
              <a:t>L’esame di Stato conclusivo del primo ciclo di istruzione si svolge nel periodo compreso tra il termine delle lezioni e il 30 giugno 2021, salvo diversa disposizione connessa all’andamento della situazione epidemiologica.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1">
            <a:extLst>
              <a:ext uri="{FF2B5EF4-FFF2-40B4-BE49-F238E27FC236}"/>
            </a:extLst>
          </p:cNvPr>
          <p:cNvSpPr txBox="1">
            <a:spLocks/>
          </p:cNvSpPr>
          <p:nvPr/>
        </p:nvSpPr>
        <p:spPr>
          <a:xfrm>
            <a:off x="801688" y="957263"/>
            <a:ext cx="10429875" cy="51101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ct val="100000"/>
              </a:lnSpc>
              <a:spcBef>
                <a:spcPts val="0"/>
              </a:spcBef>
              <a:spcAft>
                <a:spcPts val="0"/>
              </a:spcAft>
              <a:buFont typeface="Arial" panose="020B0604020202020204" pitchFamily="34" charset="0"/>
              <a:buNone/>
              <a:defRPr/>
            </a:pPr>
            <a:r>
              <a:rPr lang="it-IT" sz="1600" b="1" u="sng" dirty="0">
                <a:solidFill>
                  <a:srgbClr val="C00000"/>
                </a:solidFill>
                <a:latin typeface="Arial" panose="020B0604020202020204" pitchFamily="34" charset="0"/>
                <a:cs typeface="Arial" panose="020B0604020202020204" pitchFamily="34" charset="0"/>
              </a:rPr>
              <a:t>LA PROVA ORALE</a:t>
            </a:r>
          </a:p>
          <a:p>
            <a:pPr marL="0" indent="0" fontAlgn="auto">
              <a:lnSpc>
                <a:spcPct val="100000"/>
              </a:lnSpc>
              <a:spcBef>
                <a:spcPts val="0"/>
              </a:spcBef>
              <a:spcAft>
                <a:spcPts val="0"/>
              </a:spcAft>
              <a:buFont typeface="Arial" panose="020B0604020202020204" pitchFamily="34" charset="0"/>
              <a:buNone/>
              <a:defRPr/>
            </a:pPr>
            <a:endParaRPr lang="it-IT" sz="1600" dirty="0">
              <a:latin typeface="Arial" panose="020B0604020202020204" pitchFamily="34" charset="0"/>
              <a:cs typeface="Arial" panose="020B0604020202020204" pitchFamily="34" charset="0"/>
            </a:endParaRPr>
          </a:p>
          <a:p>
            <a:pPr algn="just" fontAlgn="auto">
              <a:lnSpc>
                <a:spcPts val="1820"/>
              </a:lnSpc>
              <a:spcBef>
                <a:spcPts val="0"/>
              </a:spcBef>
              <a:spcAft>
                <a:spcPts val="0"/>
              </a:spcAft>
              <a:buFont typeface="Wingdings" pitchFamily="2" charset="2"/>
              <a:buChar char="§"/>
              <a:defRPr/>
            </a:pPr>
            <a:r>
              <a:rPr lang="it-IT" sz="1600" dirty="0">
                <a:latin typeface="Arial" panose="020B0604020202020204" pitchFamily="34" charset="0"/>
                <a:cs typeface="Arial" panose="020B0604020202020204" pitchFamily="34" charset="0"/>
              </a:rPr>
              <a:t>L’esame di Stato conclusivo del primo ciclo di istruzione consta di una prova orale e prevede la realizzazione e la presentazione, da parte degli alunni, di un elaborato  inerente a una tematica condivisa dall’alunno con i docenti della classe.</a:t>
            </a:r>
          </a:p>
          <a:p>
            <a:pPr algn="just" fontAlgn="auto">
              <a:lnSpc>
                <a:spcPts val="1820"/>
              </a:lnSpc>
              <a:spcBef>
                <a:spcPts val="0"/>
              </a:spcBef>
              <a:spcAft>
                <a:spcPts val="0"/>
              </a:spcAft>
              <a:buFont typeface="Wingdings" pitchFamily="2" charset="2"/>
              <a:buChar char="§"/>
              <a:defRPr/>
            </a:pPr>
            <a:r>
              <a:rPr lang="it-IT" sz="1600" dirty="0">
                <a:latin typeface="Arial" panose="020B0604020202020204" pitchFamily="34" charset="0"/>
                <a:cs typeface="Arial" panose="020B0604020202020204" pitchFamily="34" charset="0"/>
              </a:rPr>
              <a:t>L’esame tiene a riferimento il profilo finale dello studente secondo le Indicazioni nazionali per il curricolo, con particolare attenzione alla capacità di argomentazione, di risoluzione di problemi, di pensiero critico e riflessivo, nonché sul livello di padronanza delle competenze di educazione civica. </a:t>
            </a:r>
          </a:p>
          <a:p>
            <a:pPr algn="just" fontAlgn="auto">
              <a:lnSpc>
                <a:spcPts val="1820"/>
              </a:lnSpc>
              <a:spcBef>
                <a:spcPts val="0"/>
              </a:spcBef>
              <a:spcAft>
                <a:spcPts val="0"/>
              </a:spcAft>
              <a:buFont typeface="Wingdings" pitchFamily="2" charset="2"/>
              <a:buChar char="§"/>
              <a:defRPr/>
            </a:pPr>
            <a:r>
              <a:rPr lang="it-IT" sz="1600" dirty="0">
                <a:latin typeface="Arial" panose="020B0604020202020204" pitchFamily="34" charset="0"/>
                <a:cs typeface="Arial" panose="020B0604020202020204" pitchFamily="34" charset="0"/>
              </a:rPr>
              <a:t>Nel corso della prova orale, condotta a partire dalla presentazione dell’elaborato,  è comunque accertato il livello di padronanza degli obiettivi e dei traguardi di competenza previsti dalle Indicazioni nazionali come declinati dal curricolo di istituto e dalla programmazione specifica dei consigli di classe e, in particolare: </a:t>
            </a:r>
          </a:p>
          <a:p>
            <a:pPr marL="450000" algn="just" fontAlgn="auto">
              <a:lnSpc>
                <a:spcPts val="1820"/>
              </a:lnSpc>
              <a:spcBef>
                <a:spcPts val="0"/>
              </a:spcBef>
              <a:spcAft>
                <a:spcPts val="0"/>
              </a:spcAft>
              <a:buFont typeface="Courier New" panose="02070309020205020404" pitchFamily="49" charset="0"/>
              <a:buChar char="o"/>
              <a:defRPr/>
            </a:pPr>
            <a:r>
              <a:rPr lang="it-IT" sz="1600" dirty="0">
                <a:latin typeface="Arial" panose="020B0604020202020204" pitchFamily="34" charset="0"/>
                <a:cs typeface="Arial" panose="020B0604020202020204" pitchFamily="34" charset="0"/>
              </a:rPr>
              <a:t>della lingua italiana o della lingua nella quale si svolge l’insegnamento; </a:t>
            </a:r>
          </a:p>
          <a:p>
            <a:pPr marL="450000" algn="just" fontAlgn="auto">
              <a:lnSpc>
                <a:spcPts val="1820"/>
              </a:lnSpc>
              <a:spcBef>
                <a:spcPts val="0"/>
              </a:spcBef>
              <a:spcAft>
                <a:spcPts val="0"/>
              </a:spcAft>
              <a:buFont typeface="Courier New" panose="02070309020205020404" pitchFamily="49" charset="0"/>
              <a:buChar char="o"/>
              <a:defRPr/>
            </a:pPr>
            <a:r>
              <a:rPr lang="it-IT" sz="1600" dirty="0">
                <a:latin typeface="Arial" panose="020B0604020202020204" pitchFamily="34" charset="0"/>
                <a:cs typeface="Arial" panose="020B0604020202020204" pitchFamily="34" charset="0"/>
              </a:rPr>
              <a:t>delle competenze logico matematiche; </a:t>
            </a:r>
          </a:p>
          <a:p>
            <a:pPr marL="450000" algn="just" fontAlgn="auto">
              <a:lnSpc>
                <a:spcPts val="1820"/>
              </a:lnSpc>
              <a:spcBef>
                <a:spcPts val="0"/>
              </a:spcBef>
              <a:spcAft>
                <a:spcPts val="0"/>
              </a:spcAft>
              <a:buFont typeface="Courier New" panose="02070309020205020404" pitchFamily="49" charset="0"/>
              <a:buChar char="o"/>
              <a:defRPr/>
            </a:pPr>
            <a:r>
              <a:rPr lang="it-IT" sz="1600" dirty="0">
                <a:latin typeface="Arial" panose="020B0604020202020204" pitchFamily="34" charset="0"/>
                <a:cs typeface="Arial" panose="020B0604020202020204" pitchFamily="34" charset="0"/>
              </a:rPr>
              <a:t>delle competenze nelle lingue straniere.</a:t>
            </a:r>
          </a:p>
          <a:p>
            <a:pPr algn="just" fontAlgn="auto">
              <a:lnSpc>
                <a:spcPts val="1820"/>
              </a:lnSpc>
              <a:spcBef>
                <a:spcPts val="0"/>
              </a:spcBef>
              <a:spcAft>
                <a:spcPts val="0"/>
              </a:spcAft>
              <a:buFont typeface="Wingdings" pitchFamily="2" charset="2"/>
              <a:buChar char="§"/>
              <a:defRPr/>
            </a:pPr>
            <a:r>
              <a:rPr lang="it-IT" sz="1600" dirty="0">
                <a:latin typeface="Arial" panose="020B0604020202020204" pitchFamily="34" charset="0"/>
                <a:cs typeface="Arial" panose="020B0604020202020204" pitchFamily="34" charset="0"/>
              </a:rPr>
              <a:t>Per i percorsi a indirizzo musicale, nell’ambito della prova orale è previsto anche lo svolgimento di una prova pratica di strumento.</a:t>
            </a:r>
          </a:p>
          <a:p>
            <a:pPr algn="just" fontAlgn="auto">
              <a:lnSpc>
                <a:spcPts val="1820"/>
              </a:lnSpc>
              <a:spcBef>
                <a:spcPts val="0"/>
              </a:spcBef>
              <a:spcAft>
                <a:spcPts val="0"/>
              </a:spcAft>
              <a:buFont typeface="Wingdings" pitchFamily="2" charset="2"/>
              <a:buChar char="§"/>
              <a:defRPr/>
            </a:pPr>
            <a:r>
              <a:rPr lang="it-IT" sz="1600" dirty="0">
                <a:latin typeface="Arial" panose="020B0604020202020204" pitchFamily="34" charset="0"/>
                <a:cs typeface="Arial" panose="020B0604020202020204" pitchFamily="34" charset="0"/>
              </a:rPr>
              <a:t>Per gli alunni con disabilità l’assegnazione dell’elaborato, la prova orale e la valutazione finale sono definite sulla base del piano educativo individualizzato.</a:t>
            </a:r>
          </a:p>
          <a:p>
            <a:pPr algn="just" fontAlgn="auto">
              <a:lnSpc>
                <a:spcPts val="1820"/>
              </a:lnSpc>
              <a:spcBef>
                <a:spcPts val="0"/>
              </a:spcBef>
              <a:spcAft>
                <a:spcPts val="0"/>
              </a:spcAft>
              <a:buFont typeface="Wingdings" pitchFamily="2" charset="2"/>
              <a:buChar char="§"/>
              <a:defRPr/>
            </a:pPr>
            <a:r>
              <a:rPr lang="it-IT" sz="1600" dirty="0">
                <a:latin typeface="Arial" panose="020B0604020202020204" pitchFamily="34" charset="0"/>
                <a:cs typeface="Arial" panose="020B0604020202020204" pitchFamily="34" charset="0"/>
              </a:rPr>
              <a:t>Per gli alunni con disturbi specifici dell’apprendimento, l’assegnazione dell’elaborato e la prova orale sono definite sulla base di quanto previsto dal piano didattico personalizzato. </a:t>
            </a:r>
          </a:p>
          <a:p>
            <a:pPr algn="just" fontAlgn="auto">
              <a:lnSpc>
                <a:spcPts val="1820"/>
              </a:lnSpc>
              <a:spcBef>
                <a:spcPts val="0"/>
              </a:spcBef>
              <a:spcAft>
                <a:spcPts val="0"/>
              </a:spcAft>
              <a:buFont typeface="Wingdings" pitchFamily="2" charset="2"/>
              <a:buChar char="§"/>
              <a:defRPr/>
            </a:pPr>
            <a:r>
              <a:rPr lang="it-IT" sz="1600" dirty="0">
                <a:latin typeface="Arial" panose="020B0604020202020204" pitchFamily="34" charset="0"/>
                <a:cs typeface="Arial" panose="020B0604020202020204" pitchFamily="34" charset="0"/>
              </a:rPr>
              <a:t>Per le situazioni di alunni con altri bisogni educativi speciali non è prevista alcuna misura dispensativa in sede di esame, mentre è assicurato l’utilizzo degli strumenti compensativi già previsti per le prove di valutazione orali in corso d’anno. </a:t>
            </a:r>
          </a:p>
          <a:p>
            <a:pPr marL="0" indent="0" fontAlgn="auto">
              <a:lnSpc>
                <a:spcPct val="100000"/>
              </a:lnSpc>
              <a:spcBef>
                <a:spcPts val="0"/>
              </a:spcBef>
              <a:spcAft>
                <a:spcPts val="0"/>
              </a:spcAft>
              <a:buFont typeface="Arial" panose="020B0604020202020204" pitchFamily="34" charset="0"/>
              <a:buNone/>
              <a:defRPr/>
            </a:pPr>
            <a:endParaRPr lang="it-IT" sz="1600" dirty="0">
              <a:latin typeface="Arial" panose="020B0604020202020204" pitchFamily="34" charset="0"/>
              <a:cs typeface="Arial" panose="020B0604020202020204" pitchFamily="34" charset="0"/>
            </a:endParaRPr>
          </a:p>
          <a:p>
            <a:pPr marL="0" indent="0" fontAlgn="auto">
              <a:lnSpc>
                <a:spcPct val="100000"/>
              </a:lnSpc>
              <a:spcBef>
                <a:spcPts val="0"/>
              </a:spcBef>
              <a:spcAft>
                <a:spcPts val="0"/>
              </a:spcAft>
              <a:buFont typeface="Arial" panose="020B0604020202020204" pitchFamily="34" charset="0"/>
              <a:buNone/>
              <a:defRPr/>
            </a:pPr>
            <a:endParaRPr lang="it-IT" sz="1600" dirty="0">
              <a:latin typeface="Arial" panose="020B0604020202020204" pitchFamily="34" charset="0"/>
              <a:cs typeface="Arial" panose="020B0604020202020204" pitchFamily="34" charset="0"/>
            </a:endParaRPr>
          </a:p>
        </p:txBody>
      </p:sp>
      <p:pic>
        <p:nvPicPr>
          <p:cNvPr id="27650" name="Segnaposto contenuto 10"/>
          <p:cNvPicPr>
            <a:picLocks noChangeAspect="1"/>
          </p:cNvPicPr>
          <p:nvPr/>
        </p:nvPicPr>
        <p:blipFill>
          <a:blip r:embed="rId2"/>
          <a:srcRect/>
          <a:stretch>
            <a:fillRect/>
          </a:stretch>
        </p:blipFill>
        <p:spPr bwMode="auto">
          <a:xfrm>
            <a:off x="373063" y="288925"/>
            <a:ext cx="1187450" cy="584200"/>
          </a:xfrm>
          <a:prstGeom prst="rect">
            <a:avLst/>
          </a:prstGeom>
          <a:noFill/>
          <a:ln w="9525">
            <a:noFill/>
            <a:miter lim="800000"/>
            <a:headEnd/>
            <a:tailEnd/>
          </a:ln>
        </p:spPr>
      </p:pic>
      <p:pic>
        <p:nvPicPr>
          <p:cNvPr id="27651" name="Immagine 6"/>
          <p:cNvPicPr>
            <a:picLocks noChangeAspect="1"/>
          </p:cNvPicPr>
          <p:nvPr/>
        </p:nvPicPr>
        <p:blipFill>
          <a:blip r:embed="rId3"/>
          <a:srcRect b="15706"/>
          <a:stretch>
            <a:fillRect/>
          </a:stretch>
        </p:blipFill>
        <p:spPr bwMode="auto">
          <a:xfrm>
            <a:off x="8859838" y="90488"/>
            <a:ext cx="2278062" cy="133667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1">
            <a:extLst>
              <a:ext uri="{FF2B5EF4-FFF2-40B4-BE49-F238E27FC236}"/>
            </a:extLst>
          </p:cNvPr>
          <p:cNvSpPr txBox="1">
            <a:spLocks/>
          </p:cNvSpPr>
          <p:nvPr/>
        </p:nvSpPr>
        <p:spPr>
          <a:xfrm>
            <a:off x="881063" y="1454150"/>
            <a:ext cx="10429875" cy="48910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ct val="100000"/>
              </a:lnSpc>
              <a:spcBef>
                <a:spcPts val="0"/>
              </a:spcBef>
              <a:spcAft>
                <a:spcPts val="0"/>
              </a:spcAft>
              <a:buFont typeface="Arial" panose="020B0604020202020204" pitchFamily="34" charset="0"/>
              <a:buNone/>
              <a:defRPr/>
            </a:pPr>
            <a:r>
              <a:rPr lang="it-IT" sz="1600" b="1" u="sng" dirty="0">
                <a:solidFill>
                  <a:srgbClr val="C00000"/>
                </a:solidFill>
                <a:latin typeface="Arial" panose="020B0604020202020204" pitchFamily="34" charset="0"/>
                <a:cs typeface="Arial" panose="020B0604020202020204" pitchFamily="34" charset="0"/>
              </a:rPr>
              <a:t>LA REALIZZAZIONE DEGLI ELABORATI</a:t>
            </a:r>
          </a:p>
          <a:p>
            <a:pPr marL="0" indent="0" fontAlgn="auto">
              <a:lnSpc>
                <a:spcPct val="100000"/>
              </a:lnSpc>
              <a:spcBef>
                <a:spcPts val="0"/>
              </a:spcBef>
              <a:spcAft>
                <a:spcPts val="0"/>
              </a:spcAft>
              <a:buFont typeface="Arial" panose="020B0604020202020204" pitchFamily="34" charset="0"/>
              <a:buNone/>
              <a:defRPr/>
            </a:pPr>
            <a:endParaRPr lang="it-IT" sz="1600" dirty="0">
              <a:latin typeface="Arial" panose="020B0604020202020204" pitchFamily="34" charset="0"/>
              <a:cs typeface="Arial" panose="020B0604020202020204" pitchFamily="34" charset="0"/>
            </a:endParaRPr>
          </a:p>
          <a:p>
            <a:pPr algn="just" fontAlgn="auto">
              <a:lnSpc>
                <a:spcPts val="1820"/>
              </a:lnSpc>
              <a:spcBef>
                <a:spcPts val="0"/>
              </a:spcBef>
              <a:spcAft>
                <a:spcPts val="0"/>
              </a:spcAft>
              <a:buFont typeface="Wingdings" pitchFamily="2" charset="2"/>
              <a:buChar char="§"/>
              <a:defRPr/>
            </a:pPr>
            <a:r>
              <a:rPr lang="it-IT" sz="1600" dirty="0">
                <a:latin typeface="Arial" panose="020B0604020202020204" pitchFamily="34" charset="0"/>
                <a:cs typeface="Arial" panose="020B0604020202020204" pitchFamily="34" charset="0"/>
              </a:rPr>
              <a:t>L’elaborato è inerente a una tematica condivisa dall’alunno con i docenti della classe e assegnata dal consiglio di classe entro il 7 maggio 2021. È trasmesso dagli alunni al consiglio di classe entro il 7 giugno 2021, in modalità telematica o in altra idonea modalità concordata. I docenti avranno cura di seguire gli alunni suggerendo loro anche la forma dell’elaborato ritenuta più idonea. </a:t>
            </a:r>
          </a:p>
          <a:p>
            <a:pPr marL="0" indent="0" algn="just" fontAlgn="auto">
              <a:lnSpc>
                <a:spcPts val="1820"/>
              </a:lnSpc>
              <a:spcBef>
                <a:spcPts val="0"/>
              </a:spcBef>
              <a:spcAft>
                <a:spcPts val="0"/>
              </a:spcAft>
              <a:buFont typeface="Arial" panose="020B0604020202020204" pitchFamily="34" charset="0"/>
              <a:buNone/>
              <a:defRPr/>
            </a:pPr>
            <a:endParaRPr lang="it-IT" sz="1600" dirty="0">
              <a:latin typeface="Arial" panose="020B0604020202020204" pitchFamily="34" charset="0"/>
              <a:cs typeface="Arial" panose="020B0604020202020204" pitchFamily="34" charset="0"/>
            </a:endParaRPr>
          </a:p>
          <a:p>
            <a:pPr algn="just" fontAlgn="auto">
              <a:lnSpc>
                <a:spcPts val="1820"/>
              </a:lnSpc>
              <a:spcBef>
                <a:spcPts val="0"/>
              </a:spcBef>
              <a:spcAft>
                <a:spcPts val="0"/>
              </a:spcAft>
              <a:buFont typeface="Wingdings" pitchFamily="2" charset="2"/>
              <a:buChar char="§"/>
              <a:defRPr/>
            </a:pPr>
            <a:r>
              <a:rPr lang="it-IT" sz="1600" dirty="0">
                <a:latin typeface="Arial" panose="020B0604020202020204" pitchFamily="34" charset="0"/>
                <a:cs typeface="Arial" panose="020B0604020202020204" pitchFamily="34" charset="0"/>
              </a:rPr>
              <a:t>La tematica: </a:t>
            </a:r>
          </a:p>
          <a:p>
            <a:pPr marL="450000" algn="just" fontAlgn="auto">
              <a:lnSpc>
                <a:spcPts val="1820"/>
              </a:lnSpc>
              <a:spcBef>
                <a:spcPts val="0"/>
              </a:spcBef>
              <a:spcAft>
                <a:spcPts val="0"/>
              </a:spcAft>
              <a:buFont typeface="Courier New" panose="02070309020205020404" pitchFamily="49" charset="0"/>
              <a:buChar char="o"/>
              <a:defRPr/>
            </a:pPr>
            <a:r>
              <a:rPr lang="it-IT" sz="1600" dirty="0">
                <a:latin typeface="Arial" panose="020B0604020202020204" pitchFamily="34" charset="0"/>
                <a:cs typeface="Arial" panose="020B0604020202020204" pitchFamily="34" charset="0"/>
              </a:rPr>
              <a:t>è individuata per ciascun alunno tenendo conto delle caratteristiche personali e dei livelli di competenza;</a:t>
            </a:r>
          </a:p>
          <a:p>
            <a:pPr marL="450000" algn="just" fontAlgn="auto">
              <a:lnSpc>
                <a:spcPts val="1820"/>
              </a:lnSpc>
              <a:spcBef>
                <a:spcPts val="0"/>
              </a:spcBef>
              <a:spcAft>
                <a:spcPts val="0"/>
              </a:spcAft>
              <a:buFont typeface="Courier New" panose="02070309020205020404" pitchFamily="49" charset="0"/>
              <a:buChar char="o"/>
              <a:defRPr/>
            </a:pPr>
            <a:r>
              <a:rPr lang="it-IT" sz="1600" dirty="0">
                <a:latin typeface="Arial" panose="020B0604020202020204" pitchFamily="34" charset="0"/>
                <a:cs typeface="Arial" panose="020B0604020202020204" pitchFamily="34" charset="0"/>
              </a:rPr>
              <a:t>consente l’impiego di conoscenze, abilità e competenze acquisite sia nell’ambito del percorso di studi, sia in contesti di vita personale, in una logica di integrazione tra gli apprendimenti. </a:t>
            </a:r>
          </a:p>
          <a:p>
            <a:pPr marL="221400" indent="0" algn="just" fontAlgn="auto">
              <a:lnSpc>
                <a:spcPts val="1820"/>
              </a:lnSpc>
              <a:spcBef>
                <a:spcPts val="0"/>
              </a:spcBef>
              <a:spcAft>
                <a:spcPts val="0"/>
              </a:spcAft>
              <a:buFont typeface="Arial" panose="020B0604020202020204" pitchFamily="34" charset="0"/>
              <a:buNone/>
              <a:defRPr/>
            </a:pPr>
            <a:endParaRPr lang="it-IT" sz="1600" dirty="0">
              <a:latin typeface="Arial" panose="020B0604020202020204" pitchFamily="34" charset="0"/>
              <a:cs typeface="Arial" panose="020B0604020202020204" pitchFamily="34" charset="0"/>
            </a:endParaRPr>
          </a:p>
          <a:p>
            <a:pPr algn="just" fontAlgn="auto">
              <a:lnSpc>
                <a:spcPts val="1820"/>
              </a:lnSpc>
              <a:spcBef>
                <a:spcPts val="0"/>
              </a:spcBef>
              <a:spcAft>
                <a:spcPts val="0"/>
              </a:spcAft>
              <a:buFont typeface="Wingdings" pitchFamily="2" charset="2"/>
              <a:buChar char="§"/>
              <a:defRPr/>
            </a:pPr>
            <a:r>
              <a:rPr lang="it-IT" sz="1600" dirty="0">
                <a:latin typeface="Arial" panose="020B0604020202020204" pitchFamily="34" charset="0"/>
                <a:cs typeface="Arial" panose="020B0604020202020204" pitchFamily="34" charset="0"/>
              </a:rPr>
              <a:t>L’elaborato consiste in un prodotto originale, coerente con la tematica assegnata dal consiglio di classe, e può essere realizzato sotto forma di testo scritto, presentazione anche multimediale, mappa o insieme di mappe, filmato, produzione artistica o tecnico pratica o strumentale per gli alunni frequentanti i percorsi a indirizzo musicale, e coinvolgere una o più discipline tra quelle previste dal piano di studi. </a:t>
            </a:r>
          </a:p>
          <a:p>
            <a:pPr marL="0" indent="0" algn="just" fontAlgn="auto">
              <a:lnSpc>
                <a:spcPts val="1820"/>
              </a:lnSpc>
              <a:spcBef>
                <a:spcPts val="0"/>
              </a:spcBef>
              <a:spcAft>
                <a:spcPts val="0"/>
              </a:spcAft>
              <a:buFont typeface="Arial" panose="020B0604020202020204" pitchFamily="34" charset="0"/>
              <a:buNone/>
              <a:defRPr/>
            </a:pPr>
            <a:endParaRPr lang="it-IT" sz="1600" dirty="0">
              <a:latin typeface="Arial" panose="020B0604020202020204" pitchFamily="34" charset="0"/>
              <a:cs typeface="Arial" panose="020B0604020202020204" pitchFamily="34" charset="0"/>
            </a:endParaRPr>
          </a:p>
          <a:p>
            <a:pPr algn="just" fontAlgn="auto">
              <a:lnSpc>
                <a:spcPts val="1820"/>
              </a:lnSpc>
              <a:spcBef>
                <a:spcPts val="0"/>
              </a:spcBef>
              <a:spcAft>
                <a:spcPts val="0"/>
              </a:spcAft>
              <a:buFont typeface="Wingdings" pitchFamily="2" charset="2"/>
              <a:buChar char="§"/>
              <a:defRPr/>
            </a:pPr>
            <a:r>
              <a:rPr lang="it-IT" sz="1600" dirty="0">
                <a:latin typeface="Arial" panose="020B0604020202020204" pitchFamily="34" charset="0"/>
                <a:cs typeface="Arial" panose="020B0604020202020204" pitchFamily="34" charset="0"/>
              </a:rPr>
              <a:t>I docenti di classe, dalla data di assegnazione della tematica e fino alla consegna dell’elaborato, saranno a disposizione per il supporto per la realizzazione degli elaborati stessi, guidando e consigliando gli studenti. </a:t>
            </a:r>
          </a:p>
          <a:p>
            <a:pPr marL="0" indent="0" algn="just" fontAlgn="auto">
              <a:lnSpc>
                <a:spcPts val="1820"/>
              </a:lnSpc>
              <a:spcBef>
                <a:spcPts val="0"/>
              </a:spcBef>
              <a:spcAft>
                <a:spcPts val="0"/>
              </a:spcAft>
              <a:buFont typeface="Arial" panose="020B0604020202020204" pitchFamily="34" charset="0"/>
              <a:buNone/>
              <a:defRPr/>
            </a:pPr>
            <a:endParaRPr lang="it-IT" sz="1600" dirty="0">
              <a:latin typeface="Arial" panose="020B0604020202020204" pitchFamily="34" charset="0"/>
              <a:cs typeface="Arial" panose="020B0604020202020204" pitchFamily="34" charset="0"/>
            </a:endParaRPr>
          </a:p>
          <a:p>
            <a:pPr marL="0" indent="0" fontAlgn="auto">
              <a:lnSpc>
                <a:spcPct val="100000"/>
              </a:lnSpc>
              <a:spcBef>
                <a:spcPts val="0"/>
              </a:spcBef>
              <a:spcAft>
                <a:spcPts val="0"/>
              </a:spcAft>
              <a:buFont typeface="Arial" panose="020B0604020202020204" pitchFamily="34" charset="0"/>
              <a:buNone/>
              <a:defRPr/>
            </a:pPr>
            <a:endParaRPr lang="it-IT" sz="1600" dirty="0">
              <a:latin typeface="Arial" panose="020B0604020202020204" pitchFamily="34" charset="0"/>
              <a:cs typeface="Arial" panose="020B0604020202020204" pitchFamily="34" charset="0"/>
            </a:endParaRPr>
          </a:p>
          <a:p>
            <a:pPr marL="0" indent="0" fontAlgn="auto">
              <a:lnSpc>
                <a:spcPct val="100000"/>
              </a:lnSpc>
              <a:spcBef>
                <a:spcPts val="0"/>
              </a:spcBef>
              <a:spcAft>
                <a:spcPts val="0"/>
              </a:spcAft>
              <a:buFont typeface="Arial" panose="020B0604020202020204" pitchFamily="34" charset="0"/>
              <a:buNone/>
              <a:defRPr/>
            </a:pPr>
            <a:endParaRPr lang="it-IT" sz="1600" dirty="0">
              <a:latin typeface="Arial" panose="020B0604020202020204" pitchFamily="34" charset="0"/>
              <a:cs typeface="Arial" panose="020B0604020202020204" pitchFamily="34" charset="0"/>
            </a:endParaRPr>
          </a:p>
        </p:txBody>
      </p:sp>
      <p:pic>
        <p:nvPicPr>
          <p:cNvPr id="28674" name="Segnaposto contenuto 10"/>
          <p:cNvPicPr>
            <a:picLocks noChangeAspect="1"/>
          </p:cNvPicPr>
          <p:nvPr/>
        </p:nvPicPr>
        <p:blipFill>
          <a:blip r:embed="rId2"/>
          <a:srcRect/>
          <a:stretch>
            <a:fillRect/>
          </a:stretch>
        </p:blipFill>
        <p:spPr bwMode="auto">
          <a:xfrm>
            <a:off x="373063" y="369888"/>
            <a:ext cx="1187450" cy="584200"/>
          </a:xfrm>
          <a:prstGeom prst="rect">
            <a:avLst/>
          </a:prstGeom>
          <a:noFill/>
          <a:ln w="9525">
            <a:noFill/>
            <a:miter lim="800000"/>
            <a:headEnd/>
            <a:tailEnd/>
          </a:ln>
        </p:spPr>
      </p:pic>
      <p:pic>
        <p:nvPicPr>
          <p:cNvPr id="28675" name="Immagine 2"/>
          <p:cNvPicPr>
            <a:picLocks noChangeAspect="1"/>
          </p:cNvPicPr>
          <p:nvPr/>
        </p:nvPicPr>
        <p:blipFill>
          <a:blip r:embed="rId3"/>
          <a:srcRect/>
          <a:stretch>
            <a:fillRect/>
          </a:stretch>
        </p:blipFill>
        <p:spPr bwMode="auto">
          <a:xfrm>
            <a:off x="8558213" y="357188"/>
            <a:ext cx="2752725" cy="1576387"/>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1">
            <a:extLst>
              <a:ext uri="{FF2B5EF4-FFF2-40B4-BE49-F238E27FC236}"/>
            </a:extLst>
          </p:cNvPr>
          <p:cNvSpPr txBox="1">
            <a:spLocks/>
          </p:cNvSpPr>
          <p:nvPr/>
        </p:nvSpPr>
        <p:spPr>
          <a:xfrm>
            <a:off x="881063" y="1260475"/>
            <a:ext cx="10429875" cy="48910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ct val="100000"/>
              </a:lnSpc>
              <a:spcBef>
                <a:spcPts val="0"/>
              </a:spcBef>
              <a:spcAft>
                <a:spcPts val="0"/>
              </a:spcAft>
              <a:buFont typeface="Arial" panose="020B0604020202020204" pitchFamily="34" charset="0"/>
              <a:buNone/>
              <a:defRPr/>
            </a:pPr>
            <a:r>
              <a:rPr lang="it-IT" sz="1600" b="1" u="sng" dirty="0">
                <a:solidFill>
                  <a:srgbClr val="C00000"/>
                </a:solidFill>
                <a:latin typeface="Arial" panose="020B0604020202020204" pitchFamily="34" charset="0"/>
                <a:cs typeface="Arial" panose="020B0604020202020204" pitchFamily="34" charset="0"/>
              </a:rPr>
              <a:t>LA VALUTAZIONE FINALE</a:t>
            </a:r>
          </a:p>
          <a:p>
            <a:pPr marL="0" indent="0" fontAlgn="auto">
              <a:lnSpc>
                <a:spcPct val="100000"/>
              </a:lnSpc>
              <a:spcBef>
                <a:spcPts val="0"/>
              </a:spcBef>
              <a:spcAft>
                <a:spcPts val="0"/>
              </a:spcAft>
              <a:buFont typeface="Arial" panose="020B0604020202020204" pitchFamily="34" charset="0"/>
              <a:buNone/>
              <a:defRPr/>
            </a:pPr>
            <a:endParaRPr lang="it-IT" sz="1600" dirty="0">
              <a:latin typeface="Arial" panose="020B0604020202020204" pitchFamily="34" charset="0"/>
              <a:cs typeface="Arial" panose="020B0604020202020204" pitchFamily="34" charset="0"/>
            </a:endParaRPr>
          </a:p>
          <a:p>
            <a:pPr algn="just" fontAlgn="auto">
              <a:lnSpc>
                <a:spcPts val="1820"/>
              </a:lnSpc>
              <a:spcBef>
                <a:spcPts val="0"/>
              </a:spcBef>
              <a:spcAft>
                <a:spcPts val="0"/>
              </a:spcAft>
              <a:buFont typeface="Wingdings" pitchFamily="2" charset="2"/>
              <a:buChar char="§"/>
              <a:defRPr/>
            </a:pPr>
            <a:r>
              <a:rPr lang="it-IT" sz="1600" dirty="0">
                <a:latin typeface="Arial" panose="020B0604020202020204" pitchFamily="34" charset="0"/>
                <a:cs typeface="Arial" panose="020B0604020202020204" pitchFamily="34" charset="0"/>
              </a:rPr>
              <a:t>La commissione d’esame definisce i criteri di valutazione della prova d’esame. </a:t>
            </a:r>
          </a:p>
          <a:p>
            <a:pPr algn="just" fontAlgn="auto">
              <a:lnSpc>
                <a:spcPts val="1820"/>
              </a:lnSpc>
              <a:spcBef>
                <a:spcPts val="0"/>
              </a:spcBef>
              <a:spcAft>
                <a:spcPts val="0"/>
              </a:spcAft>
              <a:buFont typeface="Wingdings" pitchFamily="2" charset="2"/>
              <a:buChar char="§"/>
              <a:defRPr/>
            </a:pPr>
            <a:endParaRPr lang="it-IT" sz="1600" dirty="0">
              <a:latin typeface="Arial" panose="020B0604020202020204" pitchFamily="34" charset="0"/>
              <a:cs typeface="Arial" panose="020B0604020202020204" pitchFamily="34" charset="0"/>
            </a:endParaRPr>
          </a:p>
          <a:p>
            <a:pPr algn="just" fontAlgn="auto">
              <a:lnSpc>
                <a:spcPts val="1820"/>
              </a:lnSpc>
              <a:spcBef>
                <a:spcPts val="0"/>
              </a:spcBef>
              <a:spcAft>
                <a:spcPts val="0"/>
              </a:spcAft>
              <a:buFont typeface="Wingdings" pitchFamily="2" charset="2"/>
              <a:buChar char="§"/>
              <a:defRPr/>
            </a:pPr>
            <a:r>
              <a:rPr lang="it-IT" sz="1600" dirty="0">
                <a:latin typeface="Arial" panose="020B0604020202020204" pitchFamily="34" charset="0"/>
                <a:cs typeface="Arial" panose="020B0604020202020204" pitchFamily="34" charset="0"/>
              </a:rPr>
              <a:t>La commissione delibera, su proposta della sottocommissione, la valutazione finale espressa con votazione in decimi, derivante dalla media, arrotondata all’unità superiore per frazioni pari o superiori a 0,5, tra il voto di ammissione e la valutazione della prova orale. L’alunno consegue il diploma conclusivo del primo ciclo d’istruzione conseguendo una valutazione finale di almeno sei decimi. </a:t>
            </a:r>
          </a:p>
          <a:p>
            <a:pPr algn="just" fontAlgn="auto">
              <a:lnSpc>
                <a:spcPts val="1820"/>
              </a:lnSpc>
              <a:spcBef>
                <a:spcPts val="0"/>
              </a:spcBef>
              <a:spcAft>
                <a:spcPts val="0"/>
              </a:spcAft>
              <a:buFont typeface="Wingdings" pitchFamily="2" charset="2"/>
              <a:buChar char="§"/>
              <a:defRPr/>
            </a:pPr>
            <a:endParaRPr lang="it-IT" sz="1600" dirty="0">
              <a:latin typeface="Arial" panose="020B0604020202020204" pitchFamily="34" charset="0"/>
              <a:cs typeface="Arial" panose="020B0604020202020204" pitchFamily="34" charset="0"/>
            </a:endParaRPr>
          </a:p>
          <a:p>
            <a:pPr algn="just" fontAlgn="auto">
              <a:lnSpc>
                <a:spcPts val="1820"/>
              </a:lnSpc>
              <a:spcBef>
                <a:spcPts val="0"/>
              </a:spcBef>
              <a:spcAft>
                <a:spcPts val="0"/>
              </a:spcAft>
              <a:buFont typeface="Wingdings" pitchFamily="2" charset="2"/>
              <a:buChar char="§"/>
              <a:defRPr/>
            </a:pPr>
            <a:r>
              <a:rPr lang="it-IT" sz="1600" dirty="0">
                <a:latin typeface="Arial" panose="020B0604020202020204" pitchFamily="34" charset="0"/>
                <a:cs typeface="Arial" panose="020B0604020202020204" pitchFamily="34" charset="0"/>
              </a:rPr>
              <a:t>La valutazione finale espressa con la votazione di dieci decimi può essere accompagnata dalla lode, con deliberazione all’unanimità della commissione, in relazione alle valutazioni conseguite nel percorso scolastico del triennio e agli esiti della prova d’esame. </a:t>
            </a:r>
          </a:p>
          <a:p>
            <a:pPr algn="just" fontAlgn="auto">
              <a:lnSpc>
                <a:spcPts val="1820"/>
              </a:lnSpc>
              <a:spcBef>
                <a:spcPts val="0"/>
              </a:spcBef>
              <a:spcAft>
                <a:spcPts val="0"/>
              </a:spcAft>
              <a:buFont typeface="Wingdings" pitchFamily="2" charset="2"/>
              <a:buChar char="§"/>
              <a:defRPr/>
            </a:pPr>
            <a:endParaRPr lang="it-IT" sz="1600" dirty="0">
              <a:latin typeface="Arial" panose="020B0604020202020204" pitchFamily="34" charset="0"/>
              <a:cs typeface="Arial" panose="020B0604020202020204" pitchFamily="34" charset="0"/>
            </a:endParaRPr>
          </a:p>
          <a:p>
            <a:pPr algn="just" fontAlgn="auto">
              <a:lnSpc>
                <a:spcPts val="1820"/>
              </a:lnSpc>
              <a:spcBef>
                <a:spcPts val="0"/>
              </a:spcBef>
              <a:spcAft>
                <a:spcPts val="0"/>
              </a:spcAft>
              <a:buFont typeface="Wingdings" pitchFamily="2" charset="2"/>
              <a:buChar char="§"/>
              <a:defRPr/>
            </a:pPr>
            <a:r>
              <a:rPr lang="it-IT" sz="1600" dirty="0">
                <a:latin typeface="Arial" panose="020B0604020202020204" pitchFamily="34" charset="0"/>
                <a:cs typeface="Arial" panose="020B0604020202020204" pitchFamily="34" charset="0"/>
              </a:rPr>
              <a:t>L’esito dell’esame, con l’indicazione del punteggio finale conseguito, inclusa la menzione della lode qualora attribuita dalla commissione, è pubblicato al termine delle operazioni tramite affissione di tabelloni presso la scuola sede della sottocommissione, nonché, distintamente per ogni classe, solo e unicamente nell’area documentale riservata del registro elettronico, cui accedono gli studenti della classe di riferimento. Nel caso di mancato superamento dell’esame va solo indicata la dicitura “Non diplomato”. </a:t>
            </a:r>
          </a:p>
          <a:p>
            <a:pPr algn="just" fontAlgn="auto">
              <a:lnSpc>
                <a:spcPts val="1820"/>
              </a:lnSpc>
              <a:spcBef>
                <a:spcPts val="0"/>
              </a:spcBef>
              <a:spcAft>
                <a:spcPts val="0"/>
              </a:spcAft>
              <a:buFont typeface="Wingdings" pitchFamily="2" charset="2"/>
              <a:buChar char="§"/>
              <a:defRPr/>
            </a:pPr>
            <a:endParaRPr lang="it-IT" sz="1600" dirty="0">
              <a:latin typeface="Arial" panose="020B0604020202020204" pitchFamily="34" charset="0"/>
              <a:cs typeface="Arial" panose="020B0604020202020204" pitchFamily="34" charset="0"/>
            </a:endParaRPr>
          </a:p>
          <a:p>
            <a:pPr algn="just" fontAlgn="auto">
              <a:lnSpc>
                <a:spcPts val="1820"/>
              </a:lnSpc>
              <a:spcBef>
                <a:spcPts val="0"/>
              </a:spcBef>
              <a:spcAft>
                <a:spcPts val="0"/>
              </a:spcAft>
              <a:buFont typeface="Wingdings" pitchFamily="2" charset="2"/>
              <a:buChar char="§"/>
              <a:defRPr/>
            </a:pPr>
            <a:r>
              <a:rPr lang="it-IT" sz="1600" dirty="0">
                <a:latin typeface="Arial" panose="020B0604020202020204" pitchFamily="34" charset="0"/>
                <a:cs typeface="Arial" panose="020B0604020202020204" pitchFamily="34" charset="0"/>
              </a:rPr>
              <a:t>Nel diploma finale e nelle tabelle affisse all’albo di istituto non viene fatta menzione delle eventuali modalità di svolgimento dell’esame per gli alunni con disabilità e con disturbi specifici dell’apprendimento.</a:t>
            </a:r>
          </a:p>
          <a:p>
            <a:pPr marL="0" indent="0" algn="just" fontAlgn="auto">
              <a:lnSpc>
                <a:spcPts val="1820"/>
              </a:lnSpc>
              <a:spcBef>
                <a:spcPts val="0"/>
              </a:spcBef>
              <a:spcAft>
                <a:spcPts val="0"/>
              </a:spcAft>
              <a:buFont typeface="Arial" panose="020B0604020202020204" pitchFamily="34" charset="0"/>
              <a:buNone/>
              <a:defRPr/>
            </a:pPr>
            <a:endParaRPr lang="it-IT" sz="1600" dirty="0">
              <a:latin typeface="Arial" panose="020B0604020202020204" pitchFamily="34" charset="0"/>
              <a:cs typeface="Arial" panose="020B0604020202020204" pitchFamily="34" charset="0"/>
            </a:endParaRPr>
          </a:p>
          <a:p>
            <a:pPr marL="0" indent="0" fontAlgn="auto">
              <a:lnSpc>
                <a:spcPct val="100000"/>
              </a:lnSpc>
              <a:spcBef>
                <a:spcPts val="0"/>
              </a:spcBef>
              <a:spcAft>
                <a:spcPts val="0"/>
              </a:spcAft>
              <a:buFont typeface="Arial" panose="020B0604020202020204" pitchFamily="34" charset="0"/>
              <a:buNone/>
              <a:defRPr/>
            </a:pPr>
            <a:endParaRPr lang="it-IT" sz="1600" dirty="0">
              <a:latin typeface="Arial" panose="020B0604020202020204" pitchFamily="34" charset="0"/>
              <a:cs typeface="Arial" panose="020B0604020202020204" pitchFamily="34" charset="0"/>
            </a:endParaRPr>
          </a:p>
          <a:p>
            <a:pPr marL="0" indent="0" fontAlgn="auto">
              <a:lnSpc>
                <a:spcPct val="100000"/>
              </a:lnSpc>
              <a:spcBef>
                <a:spcPts val="0"/>
              </a:spcBef>
              <a:spcAft>
                <a:spcPts val="0"/>
              </a:spcAft>
              <a:buFont typeface="Arial" panose="020B0604020202020204" pitchFamily="34" charset="0"/>
              <a:buNone/>
              <a:defRPr/>
            </a:pPr>
            <a:endParaRPr lang="it-IT" sz="1600" dirty="0">
              <a:latin typeface="Arial" panose="020B0604020202020204" pitchFamily="34" charset="0"/>
              <a:cs typeface="Arial" panose="020B0604020202020204" pitchFamily="34" charset="0"/>
            </a:endParaRPr>
          </a:p>
        </p:txBody>
      </p:sp>
      <p:pic>
        <p:nvPicPr>
          <p:cNvPr id="29698" name="Segnaposto contenuto 10"/>
          <p:cNvPicPr>
            <a:picLocks noChangeAspect="1"/>
          </p:cNvPicPr>
          <p:nvPr/>
        </p:nvPicPr>
        <p:blipFill>
          <a:blip r:embed="rId2"/>
          <a:srcRect/>
          <a:stretch>
            <a:fillRect/>
          </a:stretch>
        </p:blipFill>
        <p:spPr bwMode="auto">
          <a:xfrm>
            <a:off x="361950" y="411163"/>
            <a:ext cx="1189038" cy="585787"/>
          </a:xfrm>
          <a:prstGeom prst="rect">
            <a:avLst/>
          </a:prstGeom>
          <a:noFill/>
          <a:ln w="9525">
            <a:noFill/>
            <a:miter lim="800000"/>
            <a:headEnd/>
            <a:tailEnd/>
          </a:ln>
        </p:spPr>
      </p:pic>
      <p:pic>
        <p:nvPicPr>
          <p:cNvPr id="29699" name="Immagine 2"/>
          <p:cNvPicPr>
            <a:picLocks noChangeAspect="1"/>
          </p:cNvPicPr>
          <p:nvPr/>
        </p:nvPicPr>
        <p:blipFill>
          <a:blip r:embed="rId3"/>
          <a:srcRect/>
          <a:stretch>
            <a:fillRect/>
          </a:stretch>
        </p:blipFill>
        <p:spPr bwMode="auto">
          <a:xfrm>
            <a:off x="8566150" y="95250"/>
            <a:ext cx="2744788" cy="157162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1">
            <a:extLst>
              <a:ext uri="{FF2B5EF4-FFF2-40B4-BE49-F238E27FC236}"/>
            </a:extLst>
          </p:cNvPr>
          <p:cNvSpPr txBox="1">
            <a:spLocks/>
          </p:cNvSpPr>
          <p:nvPr/>
        </p:nvSpPr>
        <p:spPr>
          <a:xfrm>
            <a:off x="869950" y="1282700"/>
            <a:ext cx="5448300" cy="47926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ct val="100000"/>
              </a:lnSpc>
              <a:spcBef>
                <a:spcPts val="0"/>
              </a:spcBef>
              <a:spcAft>
                <a:spcPts val="0"/>
              </a:spcAft>
              <a:buFont typeface="Arial" panose="020B0604020202020204" pitchFamily="34" charset="0"/>
              <a:buNone/>
              <a:defRPr/>
            </a:pPr>
            <a:r>
              <a:rPr lang="it-IT" sz="1600" b="1" u="sng" dirty="0">
                <a:solidFill>
                  <a:srgbClr val="C00000"/>
                </a:solidFill>
                <a:latin typeface="Arial" panose="020B0604020202020204" pitchFamily="34" charset="0"/>
                <a:cs typeface="Arial" panose="020B0604020202020204" pitchFamily="34" charset="0"/>
              </a:rPr>
              <a:t>LA CERTIFICAZIONE DELLE COMPETENZE</a:t>
            </a:r>
          </a:p>
          <a:p>
            <a:pPr marL="0" indent="0" fontAlgn="auto">
              <a:lnSpc>
                <a:spcPct val="100000"/>
              </a:lnSpc>
              <a:spcBef>
                <a:spcPts val="0"/>
              </a:spcBef>
              <a:spcAft>
                <a:spcPts val="0"/>
              </a:spcAft>
              <a:buFont typeface="Arial" panose="020B0604020202020204" pitchFamily="34" charset="0"/>
              <a:buNone/>
              <a:defRPr/>
            </a:pPr>
            <a:endParaRPr lang="it-IT" sz="1600" dirty="0">
              <a:latin typeface="Arial" panose="020B0604020202020204" pitchFamily="34" charset="0"/>
              <a:cs typeface="Arial" panose="020B0604020202020204" pitchFamily="34" charset="0"/>
            </a:endParaRPr>
          </a:p>
          <a:p>
            <a:pPr algn="just" fontAlgn="auto">
              <a:lnSpc>
                <a:spcPts val="1820"/>
              </a:lnSpc>
              <a:spcBef>
                <a:spcPts val="0"/>
              </a:spcBef>
              <a:spcAft>
                <a:spcPts val="0"/>
              </a:spcAft>
              <a:buFont typeface="Wingdings" pitchFamily="2" charset="2"/>
              <a:buChar char="§"/>
              <a:defRPr/>
            </a:pPr>
            <a:r>
              <a:rPr lang="it-IT" sz="1600" dirty="0">
                <a:latin typeface="Arial" panose="020B0604020202020204" pitchFamily="34" charset="0"/>
                <a:cs typeface="Arial" panose="020B0604020202020204" pitchFamily="34" charset="0"/>
              </a:rPr>
              <a:t>Gli alunni partecipano alle prove standardizzate nazionali (INVALSI) di italiano, matematica e inglese nel caso in cui le condizioni epidemiologiche e le determinazioni delle autorità competenti lo consentano. La mancata partecipazione non rileva in ogni caso per l’ammissione all’esame di Stato. </a:t>
            </a:r>
          </a:p>
          <a:p>
            <a:pPr algn="just" fontAlgn="auto">
              <a:lnSpc>
                <a:spcPts val="1820"/>
              </a:lnSpc>
              <a:spcBef>
                <a:spcPts val="0"/>
              </a:spcBef>
              <a:spcAft>
                <a:spcPts val="0"/>
              </a:spcAft>
              <a:buFont typeface="Wingdings" pitchFamily="2" charset="2"/>
              <a:buChar char="§"/>
              <a:defRPr/>
            </a:pPr>
            <a:endParaRPr lang="it-IT" sz="1600" dirty="0">
              <a:latin typeface="Arial" panose="020B0604020202020204" pitchFamily="34" charset="0"/>
              <a:cs typeface="Arial" panose="020B0604020202020204" pitchFamily="34" charset="0"/>
            </a:endParaRPr>
          </a:p>
          <a:p>
            <a:pPr algn="just" fontAlgn="auto">
              <a:lnSpc>
                <a:spcPts val="1820"/>
              </a:lnSpc>
              <a:spcBef>
                <a:spcPts val="0"/>
              </a:spcBef>
              <a:spcAft>
                <a:spcPts val="0"/>
              </a:spcAft>
              <a:buFont typeface="Wingdings" pitchFamily="2" charset="2"/>
              <a:buChar char="§"/>
              <a:defRPr/>
            </a:pPr>
            <a:r>
              <a:rPr lang="it-IT" sz="1600" dirty="0">
                <a:latin typeface="Arial" panose="020B0604020202020204" pitchFamily="34" charset="0"/>
                <a:cs typeface="Arial" panose="020B0604020202020204" pitchFamily="34" charset="0"/>
              </a:rPr>
              <a:t>La certificazione delle competenze è redatta durante lo scrutinio finale dal consiglio di classe ed è rilasciata agli alunni che superano l’esame di Stato, ad eccezione degli alunni privatisti per i quali detta certificazione non è prevista. Per gli alunni che hanno partecipato alle prove standardizzate nazionali la certificazione delle competenze è integrata da una sezione, predisposta e redatta a cura di INVALSI che descrive i livelli conseguiti dall'alunna e dall'alunno nelle prove nazionali di italiano e matematica.</a:t>
            </a:r>
          </a:p>
          <a:p>
            <a:pPr algn="just" fontAlgn="auto">
              <a:lnSpc>
                <a:spcPts val="1820"/>
              </a:lnSpc>
              <a:spcBef>
                <a:spcPts val="0"/>
              </a:spcBef>
              <a:spcAft>
                <a:spcPts val="0"/>
              </a:spcAft>
              <a:buFont typeface="Wingdings" pitchFamily="2" charset="2"/>
              <a:buChar char="§"/>
              <a:defRPr/>
            </a:pPr>
            <a:endParaRPr lang="it-IT" sz="1600" dirty="0">
              <a:latin typeface="Arial" panose="020B0604020202020204" pitchFamily="34" charset="0"/>
              <a:cs typeface="Arial" panose="020B0604020202020204" pitchFamily="34" charset="0"/>
            </a:endParaRPr>
          </a:p>
          <a:p>
            <a:pPr marL="0" indent="0" fontAlgn="auto">
              <a:lnSpc>
                <a:spcPct val="100000"/>
              </a:lnSpc>
              <a:spcBef>
                <a:spcPts val="0"/>
              </a:spcBef>
              <a:spcAft>
                <a:spcPts val="0"/>
              </a:spcAft>
              <a:buFont typeface="Arial" panose="020B0604020202020204" pitchFamily="34" charset="0"/>
              <a:buNone/>
              <a:defRPr/>
            </a:pPr>
            <a:endParaRPr lang="it-IT" sz="1600" dirty="0">
              <a:latin typeface="Arial" panose="020B0604020202020204" pitchFamily="34" charset="0"/>
              <a:cs typeface="Arial" panose="020B0604020202020204" pitchFamily="34" charset="0"/>
            </a:endParaRPr>
          </a:p>
          <a:p>
            <a:pPr marL="0" indent="0" fontAlgn="auto">
              <a:lnSpc>
                <a:spcPct val="100000"/>
              </a:lnSpc>
              <a:spcBef>
                <a:spcPts val="0"/>
              </a:spcBef>
              <a:spcAft>
                <a:spcPts val="0"/>
              </a:spcAft>
              <a:buFont typeface="Arial" panose="020B0604020202020204" pitchFamily="34" charset="0"/>
              <a:buNone/>
              <a:defRPr/>
            </a:pPr>
            <a:endParaRPr lang="it-IT" sz="1600" dirty="0">
              <a:latin typeface="Arial" panose="020B0604020202020204" pitchFamily="34" charset="0"/>
              <a:cs typeface="Arial" panose="020B0604020202020204" pitchFamily="34" charset="0"/>
            </a:endParaRPr>
          </a:p>
        </p:txBody>
      </p:sp>
      <p:pic>
        <p:nvPicPr>
          <p:cNvPr id="30722" name="Segnaposto contenuto 10"/>
          <p:cNvPicPr>
            <a:picLocks noChangeAspect="1"/>
          </p:cNvPicPr>
          <p:nvPr/>
        </p:nvPicPr>
        <p:blipFill>
          <a:blip r:embed="rId2"/>
          <a:srcRect/>
          <a:stretch>
            <a:fillRect/>
          </a:stretch>
        </p:blipFill>
        <p:spPr bwMode="auto">
          <a:xfrm>
            <a:off x="361950" y="387350"/>
            <a:ext cx="1189038" cy="584200"/>
          </a:xfrm>
          <a:prstGeom prst="rect">
            <a:avLst/>
          </a:prstGeom>
          <a:noFill/>
          <a:ln w="9525">
            <a:noFill/>
            <a:miter lim="800000"/>
            <a:headEnd/>
            <a:tailEnd/>
          </a:ln>
        </p:spPr>
      </p:pic>
      <p:pic>
        <p:nvPicPr>
          <p:cNvPr id="30723" name="Immagine 2"/>
          <p:cNvPicPr>
            <a:picLocks noChangeAspect="1"/>
          </p:cNvPicPr>
          <p:nvPr/>
        </p:nvPicPr>
        <p:blipFill>
          <a:blip r:embed="rId3"/>
          <a:srcRect/>
          <a:stretch>
            <a:fillRect/>
          </a:stretch>
        </p:blipFill>
        <p:spPr bwMode="auto">
          <a:xfrm>
            <a:off x="6542088" y="1965325"/>
            <a:ext cx="5448300" cy="3268663"/>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1">
            <a:extLst>
              <a:ext uri="{FF2B5EF4-FFF2-40B4-BE49-F238E27FC236}"/>
            </a:extLst>
          </p:cNvPr>
          <p:cNvSpPr txBox="1">
            <a:spLocks/>
          </p:cNvSpPr>
          <p:nvPr/>
        </p:nvSpPr>
        <p:spPr>
          <a:xfrm>
            <a:off x="869950" y="1282700"/>
            <a:ext cx="10271125" cy="47926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ct val="100000"/>
              </a:lnSpc>
              <a:spcBef>
                <a:spcPts val="0"/>
              </a:spcBef>
              <a:spcAft>
                <a:spcPts val="0"/>
              </a:spcAft>
              <a:buFont typeface="Arial" panose="020B0604020202020204" pitchFamily="34" charset="0"/>
              <a:buNone/>
              <a:defRPr/>
            </a:pPr>
            <a:r>
              <a:rPr lang="it-IT" sz="1600" b="1" u="sng" dirty="0">
                <a:solidFill>
                  <a:srgbClr val="C00000"/>
                </a:solidFill>
                <a:latin typeface="Arial" panose="020B0604020202020204" pitchFamily="34" charset="0"/>
                <a:cs typeface="Arial" panose="020B0604020202020204" pitchFamily="34" charset="0"/>
              </a:rPr>
              <a:t>LA PROVA D’ESAME IN VIDEOCONFERENZA</a:t>
            </a:r>
          </a:p>
          <a:p>
            <a:pPr marL="0" indent="0" fontAlgn="auto">
              <a:lnSpc>
                <a:spcPct val="100000"/>
              </a:lnSpc>
              <a:spcBef>
                <a:spcPts val="0"/>
              </a:spcBef>
              <a:spcAft>
                <a:spcPts val="0"/>
              </a:spcAft>
              <a:buFont typeface="Arial" panose="020B0604020202020204" pitchFamily="34" charset="0"/>
              <a:buNone/>
              <a:defRPr/>
            </a:pPr>
            <a:endParaRPr lang="it-IT" sz="1600" dirty="0">
              <a:latin typeface="Arial" panose="020B0604020202020204" pitchFamily="34" charset="0"/>
              <a:cs typeface="Arial" panose="020B0604020202020204" pitchFamily="34" charset="0"/>
            </a:endParaRPr>
          </a:p>
          <a:p>
            <a:pPr algn="just" fontAlgn="auto">
              <a:lnSpc>
                <a:spcPts val="1820"/>
              </a:lnSpc>
              <a:spcBef>
                <a:spcPts val="0"/>
              </a:spcBef>
              <a:spcAft>
                <a:spcPts val="0"/>
              </a:spcAft>
              <a:buFont typeface="Wingdings" pitchFamily="2" charset="2"/>
              <a:buChar char="§"/>
              <a:defRPr/>
            </a:pPr>
            <a:r>
              <a:rPr lang="it-IT" sz="1600" dirty="0">
                <a:latin typeface="Arial" panose="020B0604020202020204" pitchFamily="34" charset="0"/>
                <a:cs typeface="Arial" panose="020B0604020202020204" pitchFamily="34" charset="0"/>
              </a:rPr>
              <a:t>I candidati comunque impossibilitati a lasciare il proprio domicilio nel periodo dell’esame, inoltrano al dirigente scolastico ovvero al presidente della commissione d’esame, motivata richiesta di effettuazione del colloquio fuori dalla sede scolastica, corredandola di idonea documentazione. Il dirigente scolastico – o il presidente della commissione – dispone la modalità d’esame in videoconferenza o in altra modalità telematica sincrona. </a:t>
            </a:r>
          </a:p>
          <a:p>
            <a:pPr marL="0" indent="0" algn="just" fontAlgn="auto">
              <a:lnSpc>
                <a:spcPts val="1820"/>
              </a:lnSpc>
              <a:spcBef>
                <a:spcPts val="0"/>
              </a:spcBef>
              <a:spcAft>
                <a:spcPts val="0"/>
              </a:spcAft>
              <a:buFont typeface="Arial" panose="020B0604020202020204" pitchFamily="34" charset="0"/>
              <a:buNone/>
              <a:defRPr/>
            </a:pPr>
            <a:endParaRPr lang="it-IT" sz="1600" dirty="0">
              <a:latin typeface="Arial" panose="020B0604020202020204" pitchFamily="34" charset="0"/>
              <a:cs typeface="Arial" panose="020B0604020202020204" pitchFamily="34" charset="0"/>
            </a:endParaRPr>
          </a:p>
          <a:p>
            <a:pPr algn="just" fontAlgn="auto">
              <a:lnSpc>
                <a:spcPts val="1820"/>
              </a:lnSpc>
              <a:spcBef>
                <a:spcPts val="0"/>
              </a:spcBef>
              <a:spcAft>
                <a:spcPts val="0"/>
              </a:spcAft>
              <a:buFont typeface="Wingdings" pitchFamily="2" charset="2"/>
              <a:buChar char="§"/>
              <a:defRPr/>
            </a:pPr>
            <a:r>
              <a:rPr lang="it-IT" sz="1600" dirty="0">
                <a:latin typeface="Arial" panose="020B0604020202020204" pitchFamily="34" charset="0"/>
                <a:cs typeface="Arial" panose="020B0604020202020204" pitchFamily="34" charset="0"/>
              </a:rPr>
              <a:t>La modalità in videoconferenza o in altra modalità sincrona è altresì prevista:</a:t>
            </a:r>
          </a:p>
          <a:p>
            <a:pPr marL="457200" algn="just" fontAlgn="auto">
              <a:lnSpc>
                <a:spcPts val="1820"/>
              </a:lnSpc>
              <a:spcBef>
                <a:spcPts val="0"/>
              </a:spcBef>
              <a:spcAft>
                <a:spcPts val="0"/>
              </a:spcAft>
              <a:buFont typeface="Courier New" panose="02070309020205020404" pitchFamily="49" charset="0"/>
              <a:buChar char="o"/>
              <a:defRPr/>
            </a:pPr>
            <a:r>
              <a:rPr lang="it-IT" sz="1600" dirty="0">
                <a:latin typeface="Arial" panose="020B0604020202020204" pitchFamily="34" charset="0"/>
                <a:cs typeface="Arial" panose="020B0604020202020204" pitchFamily="34" charset="0"/>
              </a:rPr>
              <a:t>nel caso in cui le condizioni epidemiologiche e le disposizioni delle autorità competenti lo richiedano; </a:t>
            </a:r>
          </a:p>
          <a:p>
            <a:pPr marL="457200" algn="just" fontAlgn="auto">
              <a:lnSpc>
                <a:spcPts val="1820"/>
              </a:lnSpc>
              <a:spcBef>
                <a:spcPts val="0"/>
              </a:spcBef>
              <a:spcAft>
                <a:spcPts val="0"/>
              </a:spcAft>
              <a:buFont typeface="Courier New" panose="02070309020205020404" pitchFamily="49" charset="0"/>
              <a:buChar char="o"/>
              <a:defRPr/>
            </a:pPr>
            <a:r>
              <a:rPr lang="it-IT" sz="1600" dirty="0">
                <a:latin typeface="Arial" panose="020B0604020202020204" pitchFamily="34" charset="0"/>
                <a:cs typeface="Arial" panose="020B0604020202020204" pitchFamily="34" charset="0"/>
              </a:rPr>
              <a:t>qualora il dirigente scolastico prima dell’inizio della sessione d’esame – o, successivamente, il presidente della commissione – ravvisi l’impossibilità di applicare le eventuali misure di sicurezza stabilite, in conseguenza dell’evoluzione della situazione epidemiologica e delle disposizioni ad essa correlate, da specifici protocolli nazionali di sicurezza per la scuola e comunichi tale impossibilità all’USR per le conseguenti valutazioni e decisioni. </a:t>
            </a:r>
          </a:p>
          <a:p>
            <a:pPr marL="0" indent="0" algn="just" fontAlgn="auto">
              <a:lnSpc>
                <a:spcPts val="1820"/>
              </a:lnSpc>
              <a:spcBef>
                <a:spcPts val="0"/>
              </a:spcBef>
              <a:spcAft>
                <a:spcPts val="0"/>
              </a:spcAft>
              <a:buFont typeface="Arial" panose="020B0604020202020204" pitchFamily="34" charset="0"/>
              <a:buNone/>
              <a:defRPr/>
            </a:pPr>
            <a:endParaRPr lang="it-IT" sz="1600" dirty="0">
              <a:latin typeface="Arial" panose="020B0604020202020204" pitchFamily="34" charset="0"/>
              <a:cs typeface="Arial" panose="020B0604020202020204" pitchFamily="34" charset="0"/>
            </a:endParaRPr>
          </a:p>
          <a:p>
            <a:pPr algn="just" fontAlgn="auto">
              <a:lnSpc>
                <a:spcPts val="1820"/>
              </a:lnSpc>
              <a:spcBef>
                <a:spcPts val="0"/>
              </a:spcBef>
              <a:spcAft>
                <a:spcPts val="0"/>
              </a:spcAft>
              <a:buFont typeface="Wingdings" pitchFamily="2" charset="2"/>
              <a:buChar char="§"/>
              <a:defRPr/>
            </a:pPr>
            <a:r>
              <a:rPr lang="it-IT" sz="1600" dirty="0">
                <a:latin typeface="Arial" panose="020B0604020202020204" pitchFamily="34" charset="0"/>
                <a:cs typeface="Arial" panose="020B0604020202020204" pitchFamily="34" charset="0"/>
              </a:rPr>
              <a:t>Nei casi in cui uno o più commissari d’esame o candidati siano impossibilitati a seguire i lavori in presenza, inclusa la prova d’esame, in conseguenza di specifiche disposizioni sanitarie connesse all’emergenza epidemiologica, il presidente della commissione dispone la partecipazione degli interessati in videoconferenza o altra modalità telematica sincrona. </a:t>
            </a:r>
          </a:p>
          <a:p>
            <a:pPr marL="0" indent="0" algn="just" fontAlgn="auto">
              <a:lnSpc>
                <a:spcPts val="1820"/>
              </a:lnSpc>
              <a:spcBef>
                <a:spcPts val="0"/>
              </a:spcBef>
              <a:spcAft>
                <a:spcPts val="0"/>
              </a:spcAft>
              <a:buFont typeface="Arial" panose="020B0604020202020204" pitchFamily="34" charset="0"/>
              <a:buNone/>
              <a:defRPr/>
            </a:pPr>
            <a:endParaRPr lang="it-IT" sz="1600" dirty="0">
              <a:latin typeface="Arial" panose="020B0604020202020204" pitchFamily="34" charset="0"/>
              <a:cs typeface="Arial" panose="020B0604020202020204" pitchFamily="34" charset="0"/>
            </a:endParaRPr>
          </a:p>
          <a:p>
            <a:pPr marL="0" indent="0" algn="just" fontAlgn="auto">
              <a:lnSpc>
                <a:spcPts val="1820"/>
              </a:lnSpc>
              <a:spcBef>
                <a:spcPts val="0"/>
              </a:spcBef>
              <a:spcAft>
                <a:spcPts val="0"/>
              </a:spcAft>
              <a:buFont typeface="Arial" panose="020B0604020202020204" pitchFamily="34" charset="0"/>
              <a:buNone/>
              <a:defRPr/>
            </a:pPr>
            <a:endParaRPr lang="it-IT" sz="1600" dirty="0">
              <a:latin typeface="Arial" panose="020B0604020202020204" pitchFamily="34" charset="0"/>
              <a:cs typeface="Arial" panose="020B0604020202020204" pitchFamily="34" charset="0"/>
            </a:endParaRPr>
          </a:p>
          <a:p>
            <a:pPr algn="just" fontAlgn="auto">
              <a:lnSpc>
                <a:spcPts val="1820"/>
              </a:lnSpc>
              <a:spcBef>
                <a:spcPts val="0"/>
              </a:spcBef>
              <a:spcAft>
                <a:spcPts val="0"/>
              </a:spcAft>
              <a:buFont typeface="Wingdings" pitchFamily="2" charset="2"/>
              <a:buChar char="§"/>
              <a:defRPr/>
            </a:pPr>
            <a:endParaRPr lang="it-IT" sz="1600" dirty="0">
              <a:latin typeface="Arial" panose="020B0604020202020204" pitchFamily="34" charset="0"/>
              <a:cs typeface="Arial" panose="020B0604020202020204" pitchFamily="34" charset="0"/>
            </a:endParaRPr>
          </a:p>
          <a:p>
            <a:pPr marL="0" indent="0" fontAlgn="auto">
              <a:lnSpc>
                <a:spcPct val="100000"/>
              </a:lnSpc>
              <a:spcBef>
                <a:spcPts val="0"/>
              </a:spcBef>
              <a:spcAft>
                <a:spcPts val="0"/>
              </a:spcAft>
              <a:buFont typeface="Arial" panose="020B0604020202020204" pitchFamily="34" charset="0"/>
              <a:buNone/>
              <a:defRPr/>
            </a:pPr>
            <a:endParaRPr lang="it-IT" sz="1600" dirty="0">
              <a:latin typeface="Arial" panose="020B0604020202020204" pitchFamily="34" charset="0"/>
              <a:cs typeface="Arial" panose="020B0604020202020204" pitchFamily="34" charset="0"/>
            </a:endParaRPr>
          </a:p>
          <a:p>
            <a:pPr marL="0" indent="0" fontAlgn="auto">
              <a:lnSpc>
                <a:spcPct val="100000"/>
              </a:lnSpc>
              <a:spcBef>
                <a:spcPts val="0"/>
              </a:spcBef>
              <a:spcAft>
                <a:spcPts val="0"/>
              </a:spcAft>
              <a:buFont typeface="Arial" panose="020B0604020202020204" pitchFamily="34" charset="0"/>
              <a:buNone/>
              <a:defRPr/>
            </a:pPr>
            <a:endParaRPr lang="it-IT" sz="1600" dirty="0">
              <a:latin typeface="Arial" panose="020B0604020202020204" pitchFamily="34" charset="0"/>
              <a:cs typeface="Arial" panose="020B0604020202020204" pitchFamily="34" charset="0"/>
            </a:endParaRPr>
          </a:p>
        </p:txBody>
      </p:sp>
      <p:pic>
        <p:nvPicPr>
          <p:cNvPr id="31746" name="Segnaposto contenuto 10"/>
          <p:cNvPicPr>
            <a:picLocks noChangeAspect="1"/>
          </p:cNvPicPr>
          <p:nvPr/>
        </p:nvPicPr>
        <p:blipFill>
          <a:blip r:embed="rId2"/>
          <a:srcRect/>
          <a:stretch>
            <a:fillRect/>
          </a:stretch>
        </p:blipFill>
        <p:spPr bwMode="auto">
          <a:xfrm>
            <a:off x="361950" y="387350"/>
            <a:ext cx="1189038" cy="584200"/>
          </a:xfrm>
          <a:prstGeom prst="rect">
            <a:avLst/>
          </a:prstGeom>
          <a:noFill/>
          <a:ln w="9525">
            <a:noFill/>
            <a:miter lim="800000"/>
            <a:headEnd/>
            <a:tailEnd/>
          </a:ln>
        </p:spPr>
      </p:pic>
      <p:pic>
        <p:nvPicPr>
          <p:cNvPr id="31747" name="Immagine 5"/>
          <p:cNvPicPr>
            <a:picLocks noChangeAspect="1"/>
          </p:cNvPicPr>
          <p:nvPr/>
        </p:nvPicPr>
        <p:blipFill>
          <a:blip r:embed="rId3"/>
          <a:srcRect/>
          <a:stretch>
            <a:fillRect/>
          </a:stretch>
        </p:blipFill>
        <p:spPr bwMode="auto">
          <a:xfrm>
            <a:off x="8439150" y="144463"/>
            <a:ext cx="2701925" cy="15875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Segnaposto immagine 15"/>
          <p:cNvPicPr>
            <a:picLocks noGrp="1" noChangeAspect="1"/>
          </p:cNvPicPr>
          <p:nvPr>
            <p:ph type="pic" sz="quarter" idx="13"/>
          </p:nvPr>
        </p:nvPicPr>
        <p:blipFill>
          <a:blip r:embed="rId3"/>
          <a:srcRect/>
          <a:stretch>
            <a:fillRect/>
          </a:stretch>
        </p:blipFill>
        <p:spPr>
          <a:xfrm>
            <a:off x="3886200" y="0"/>
            <a:ext cx="8305800" cy="6858000"/>
          </a:xfrm>
          <a:prstGeom prst="rect">
            <a:avLst/>
          </a:prstGeom>
        </p:spPr>
      </p:pic>
      <p:pic>
        <p:nvPicPr>
          <p:cNvPr id="32770" name="Segnaposto immagine 4" descr="persona che legge un libro"/>
          <p:cNvPicPr>
            <a:picLocks noGrp="1" noChangeAspect="1"/>
          </p:cNvPicPr>
          <p:nvPr>
            <p:ph type="pic" sz="quarter" idx="12"/>
          </p:nvPr>
        </p:nvPicPr>
        <p:blipFill>
          <a:blip r:embed="rId4"/>
          <a:srcRect/>
          <a:stretch>
            <a:fillRect/>
          </a:stretch>
        </p:blipFill>
        <p:spPr>
          <a:xfrm>
            <a:off x="0" y="0"/>
            <a:ext cx="8086725" cy="6858000"/>
          </a:xfrm>
          <a:prstGeom prst="rect">
            <a:avLst/>
          </a:prstGeom>
        </p:spPr>
      </p:pic>
      <p:grpSp>
        <p:nvGrpSpPr>
          <p:cNvPr id="9" name="Gruppo 8" descr="elemento decorativo">
            <a:extLst>
              <a:ext uri="{FF2B5EF4-FFF2-40B4-BE49-F238E27FC236}"/>
            </a:extLst>
          </p:cNvPr>
          <p:cNvGrpSpPr/>
          <p:nvPr/>
        </p:nvGrpSpPr>
        <p:grpSpPr>
          <a:xfrm>
            <a:off x="0" y="1786759"/>
            <a:ext cx="7833208" cy="4569001"/>
            <a:chOff x="0" y="3808320"/>
            <a:chExt cx="7833208" cy="2547440"/>
          </a:xfrm>
          <a:solidFill>
            <a:srgbClr val="C00000"/>
          </a:solidFill>
        </p:grpSpPr>
        <p:sp>
          <p:nvSpPr>
            <p:cNvPr id="10" name="Figura a mano libera: Forma 9">
              <a:extLst>
                <a:ext uri="{FF2B5EF4-FFF2-40B4-BE49-F238E27FC236}"/>
              </a:extLst>
            </p:cNvPr>
            <p:cNvSpPr/>
            <p:nvPr/>
          </p:nvSpPr>
          <p:spPr>
            <a:xfrm>
              <a:off x="0" y="3808320"/>
              <a:ext cx="7833208" cy="2547440"/>
            </a:xfrm>
            <a:custGeom>
              <a:avLst/>
              <a:gdLst>
                <a:gd name="connsiteX0" fmla="*/ 0 w 7833208"/>
                <a:gd name="connsiteY0" fmla="*/ 0 h 2547440"/>
                <a:gd name="connsiteX1" fmla="*/ 7833208 w 7833208"/>
                <a:gd name="connsiteY1" fmla="*/ 0 h 2547440"/>
                <a:gd name="connsiteX2" fmla="*/ 7135846 w 7833208"/>
                <a:gd name="connsiteY2" fmla="*/ 2547440 h 2547440"/>
                <a:gd name="connsiteX3" fmla="*/ 0 w 7833208"/>
                <a:gd name="connsiteY3" fmla="*/ 2547440 h 2547440"/>
              </a:gdLst>
              <a:ahLst/>
              <a:cxnLst>
                <a:cxn ang="0">
                  <a:pos x="connsiteX0" y="connsiteY0"/>
                </a:cxn>
                <a:cxn ang="0">
                  <a:pos x="connsiteX1" y="connsiteY1"/>
                </a:cxn>
                <a:cxn ang="0">
                  <a:pos x="connsiteX2" y="connsiteY2"/>
                </a:cxn>
                <a:cxn ang="0">
                  <a:pos x="connsiteX3" y="connsiteY3"/>
                </a:cxn>
              </a:cxnLst>
              <a:rect l="l" t="t" r="r" b="b"/>
              <a:pathLst>
                <a:path w="7833208" h="2547440">
                  <a:moveTo>
                    <a:pt x="0" y="0"/>
                  </a:moveTo>
                  <a:lnTo>
                    <a:pt x="7833208" y="0"/>
                  </a:lnTo>
                  <a:lnTo>
                    <a:pt x="7135846" y="2547440"/>
                  </a:lnTo>
                  <a:lnTo>
                    <a:pt x="0" y="254744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1" name="Figura a mano libera: Forma 10">
              <a:extLst>
                <a:ext uri="{FF2B5EF4-FFF2-40B4-BE49-F238E27FC236}"/>
              </a:extLst>
            </p:cNvPr>
            <p:cNvSpPr/>
            <p:nvPr/>
          </p:nvSpPr>
          <p:spPr>
            <a:xfrm>
              <a:off x="1" y="3808320"/>
              <a:ext cx="7692571" cy="2547440"/>
            </a:xfrm>
            <a:custGeom>
              <a:avLst/>
              <a:gdLst>
                <a:gd name="connsiteX0" fmla="*/ 0 w 7692571"/>
                <a:gd name="connsiteY0" fmla="*/ 0 h 2547440"/>
                <a:gd name="connsiteX1" fmla="*/ 7692571 w 7692571"/>
                <a:gd name="connsiteY1" fmla="*/ 0 h 2547440"/>
                <a:gd name="connsiteX2" fmla="*/ 6995209 w 7692571"/>
                <a:gd name="connsiteY2" fmla="*/ 2547440 h 2547440"/>
                <a:gd name="connsiteX3" fmla="*/ 0 w 7692571"/>
                <a:gd name="connsiteY3" fmla="*/ 2547440 h 2547440"/>
              </a:gdLst>
              <a:ahLst/>
              <a:cxnLst>
                <a:cxn ang="0">
                  <a:pos x="connsiteX0" y="connsiteY0"/>
                </a:cxn>
                <a:cxn ang="0">
                  <a:pos x="connsiteX1" y="connsiteY1"/>
                </a:cxn>
                <a:cxn ang="0">
                  <a:pos x="connsiteX2" y="connsiteY2"/>
                </a:cxn>
                <a:cxn ang="0">
                  <a:pos x="connsiteX3" y="connsiteY3"/>
                </a:cxn>
              </a:cxnLst>
              <a:rect l="l" t="t" r="r" b="b"/>
              <a:pathLst>
                <a:path w="7692571" h="2547440">
                  <a:moveTo>
                    <a:pt x="0" y="0"/>
                  </a:moveTo>
                  <a:lnTo>
                    <a:pt x="7692571" y="0"/>
                  </a:lnTo>
                  <a:lnTo>
                    <a:pt x="6995209" y="2547440"/>
                  </a:lnTo>
                  <a:lnTo>
                    <a:pt x="0" y="254744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grpSp>
      <p:sp>
        <p:nvSpPr>
          <p:cNvPr id="14" name="Rettangolo 13" descr="elemento decorativo">
            <a:extLst>
              <a:ext uri="{FF2B5EF4-FFF2-40B4-BE49-F238E27FC236}"/>
            </a:extLst>
          </p:cNvPr>
          <p:cNvSpPr/>
          <p:nvPr/>
        </p:nvSpPr>
        <p:spPr>
          <a:xfrm>
            <a:off x="0" y="6356350"/>
            <a:ext cx="12192000" cy="90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5" name="Ovale 14" descr="elemento decorativo">
            <a:extLst>
              <a:ext uri="{FF2B5EF4-FFF2-40B4-BE49-F238E27FC236}"/>
            </a:extLst>
          </p:cNvPr>
          <p:cNvSpPr/>
          <p:nvPr/>
        </p:nvSpPr>
        <p:spPr>
          <a:xfrm>
            <a:off x="11091863" y="6086475"/>
            <a:ext cx="600075" cy="601663"/>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34" name="Segnaposto testo 33">
            <a:extLst>
              <a:ext uri="{FF2B5EF4-FFF2-40B4-BE49-F238E27FC236}"/>
            </a:extLst>
          </p:cNvPr>
          <p:cNvSpPr>
            <a:spLocks noGrp="1"/>
          </p:cNvSpPr>
          <p:nvPr>
            <p:ph type="body" sz="quarter" idx="11"/>
          </p:nvPr>
        </p:nvSpPr>
        <p:spPr>
          <a:xfrm>
            <a:off x="681038" y="2822575"/>
            <a:ext cx="6107112" cy="3259138"/>
          </a:xfrm>
        </p:spPr>
        <p:txBody>
          <a:bodyPr/>
          <a:lstStyle/>
          <a:p>
            <a:pPr algn="just" fontAlgn="auto">
              <a:spcAft>
                <a:spcPts val="600"/>
              </a:spcAft>
              <a:buFont typeface="Arial" panose="020B0604020202020204" pitchFamily="34" charset="0"/>
              <a:buNone/>
              <a:defRPr/>
            </a:pPr>
            <a:r>
              <a:rPr lang="it-IT" b="1">
                <a:solidFill>
                  <a:schemeClr val="bg1"/>
                </a:solidFill>
                <a:latin typeface="Arial" panose="020B0604020202020204" pitchFamily="34" charset="0"/>
                <a:cs typeface="Arial" panose="020B0604020202020204" pitchFamily="34" charset="0"/>
              </a:rPr>
              <a:t>In molte zone d’Italia la scuola secondaria di 1^ grado ha svolto quasi tutti i giorni di lezione in presenza. Quindi la necessità di derogare alle norme vigenti anche per quest’anno scolastico non è del tutto giustificata. Giustificato e necessario, invece, lo svolgimento dell’esame in sicurezza.</a:t>
            </a:r>
          </a:p>
          <a:p>
            <a:pPr algn="just" fontAlgn="auto">
              <a:spcAft>
                <a:spcPts val="600"/>
              </a:spcAft>
              <a:buFont typeface="Arial" panose="020B0604020202020204" pitchFamily="34" charset="0"/>
              <a:buNone/>
              <a:defRPr/>
            </a:pPr>
            <a:r>
              <a:rPr lang="it-IT" b="1">
                <a:solidFill>
                  <a:schemeClr val="bg1"/>
                </a:solidFill>
                <a:latin typeface="Arial" panose="020B0604020202020204" pitchFamily="34" charset="0"/>
                <a:cs typeface="Arial" panose="020B0604020202020204" pitchFamily="34" charset="0"/>
              </a:rPr>
              <a:t>Si individuano poi, nella realizzazione degli elaborati, due elementi che appaiono configgenti tra loro: il </a:t>
            </a:r>
            <a:r>
              <a:rPr lang="it-IT" b="1" err="1">
                <a:solidFill>
                  <a:schemeClr val="bg1"/>
                </a:solidFill>
                <a:latin typeface="Arial" panose="020B0604020202020204" pitchFamily="34" charset="0"/>
                <a:cs typeface="Arial" panose="020B0604020202020204" pitchFamily="34" charset="0"/>
              </a:rPr>
              <a:t>cdc</a:t>
            </a:r>
            <a:r>
              <a:rPr lang="it-IT" b="1">
                <a:solidFill>
                  <a:schemeClr val="bg1"/>
                </a:solidFill>
                <a:latin typeface="Arial" panose="020B0604020202020204" pitchFamily="34" charset="0"/>
                <a:cs typeface="Arial" panose="020B0604020202020204" pitchFamily="34" charset="0"/>
              </a:rPr>
              <a:t> assegna la tematica dell’elaborato  entro il 7 maggio 2021. È trasmesso dagli alunni al consiglio di classe entro il 7 giugno 2021.</a:t>
            </a:r>
          </a:p>
          <a:p>
            <a:pPr algn="just" fontAlgn="auto">
              <a:spcAft>
                <a:spcPts val="600"/>
              </a:spcAft>
              <a:buFont typeface="Arial" panose="020B0604020202020204" pitchFamily="34" charset="0"/>
              <a:buNone/>
              <a:defRPr/>
            </a:pPr>
            <a:r>
              <a:rPr lang="it-IT" b="1">
                <a:solidFill>
                  <a:schemeClr val="bg1"/>
                </a:solidFill>
                <a:latin typeface="Arial" panose="020B0604020202020204" pitchFamily="34" charset="0"/>
                <a:cs typeface="Arial" panose="020B0604020202020204" pitchFamily="34" charset="0"/>
              </a:rPr>
              <a:t>In linea teorica un alunno potrebbe aver preparato l’elaborato per l’esame  ma non essere ammesso all’esame conclusivo con gli scrutini.</a:t>
            </a:r>
          </a:p>
          <a:p>
            <a:pPr algn="just" fontAlgn="auto">
              <a:spcAft>
                <a:spcPts val="600"/>
              </a:spcAft>
              <a:buFont typeface="Arial" panose="020B0604020202020204" pitchFamily="34" charset="0"/>
              <a:buNone/>
              <a:defRPr/>
            </a:pPr>
            <a:endParaRPr lang="it-IT" b="1" err="1">
              <a:solidFill>
                <a:schemeClr val="bg1"/>
              </a:solidFill>
              <a:latin typeface="Arial" panose="020B0604020202020204" pitchFamily="34" charset="0"/>
              <a:cs typeface="Arial" panose="020B0604020202020204" pitchFamily="34" charset="0"/>
            </a:endParaRPr>
          </a:p>
        </p:txBody>
      </p:sp>
      <p:sp>
        <p:nvSpPr>
          <p:cNvPr id="32775" name="Titolo 32"/>
          <p:cNvSpPr>
            <a:spLocks noGrp="1"/>
          </p:cNvSpPr>
          <p:nvPr>
            <p:ph type="title"/>
          </p:nvPr>
        </p:nvSpPr>
        <p:spPr>
          <a:xfrm>
            <a:off x="681038" y="2184400"/>
            <a:ext cx="6146800" cy="501650"/>
          </a:xfrm>
        </p:spPr>
        <p:txBody>
          <a:bodyPr/>
          <a:lstStyle/>
          <a:p>
            <a:pPr>
              <a:buFontTx/>
              <a:buNone/>
            </a:pPr>
            <a:r>
              <a:rPr lang="it-IT" b="1" smtClean="0">
                <a:solidFill>
                  <a:schemeClr val="bg1"/>
                </a:solidFill>
              </a:rPr>
              <a:t>LE OSSERVAZIONI DELLO SNALS CONFSAL </a:t>
            </a:r>
          </a:p>
        </p:txBody>
      </p:sp>
      <p:sp>
        <p:nvSpPr>
          <p:cNvPr id="32776" name="Segnaposto numero diapositiva 5"/>
          <p:cNvSpPr txBox="1">
            <a:spLocks/>
          </p:cNvSpPr>
          <p:nvPr/>
        </p:nvSpPr>
        <p:spPr bwMode="auto">
          <a:xfrm>
            <a:off x="11091863" y="6189663"/>
            <a:ext cx="600075" cy="395287"/>
          </a:xfrm>
          <a:prstGeom prst="rect">
            <a:avLst/>
          </a:prstGeom>
          <a:noFill/>
          <a:ln w="9525">
            <a:noFill/>
            <a:miter lim="800000"/>
            <a:headEnd/>
            <a:tailEnd/>
          </a:ln>
        </p:spPr>
        <p:txBody>
          <a:bodyPr lIns="0" tIns="0" rIns="0" bIns="0" anchor="ctr"/>
          <a:lstStyle/>
          <a:p>
            <a:pPr algn="ctr"/>
            <a:fld id="{AAAE2FBC-713A-4E86-A303-217143AFF259}" type="slidenum">
              <a:rPr lang="it-IT" sz="1200">
                <a:solidFill>
                  <a:schemeClr val="bg1"/>
                </a:solidFill>
                <a:latin typeface="Calibri Light"/>
              </a:rPr>
              <a:pPr algn="ctr"/>
              <a:t>8</a:t>
            </a:fld>
            <a:endParaRPr lang="it-IT" sz="1200">
              <a:solidFill>
                <a:schemeClr val="bg1"/>
              </a:solidFill>
              <a:latin typeface="Calibri Light"/>
            </a:endParaRPr>
          </a:p>
        </p:txBody>
      </p:sp>
      <p:pic>
        <p:nvPicPr>
          <p:cNvPr id="32777" name="Segnaposto contenuto 10"/>
          <p:cNvPicPr>
            <a:picLocks noChangeAspect="1"/>
          </p:cNvPicPr>
          <p:nvPr/>
        </p:nvPicPr>
        <p:blipFill>
          <a:blip r:embed="rId5"/>
          <a:srcRect/>
          <a:stretch>
            <a:fillRect/>
          </a:stretch>
        </p:blipFill>
        <p:spPr bwMode="auto">
          <a:xfrm>
            <a:off x="361950" y="387350"/>
            <a:ext cx="1189038" cy="584200"/>
          </a:xfrm>
          <a:prstGeom prst="rect">
            <a:avLst/>
          </a:prstGeom>
          <a:noFill/>
          <a:ln w="9525">
            <a:noFill/>
            <a:miter lim="800000"/>
            <a:headEnd/>
            <a:tailEnd/>
          </a:ln>
        </p:spPr>
      </p:pic>
      <p:sp>
        <p:nvSpPr>
          <p:cNvPr id="32778" name="Rettangolo 6"/>
          <p:cNvSpPr>
            <a:spLocks noChangeArrowheads="1"/>
          </p:cNvSpPr>
          <p:nvPr/>
        </p:nvSpPr>
        <p:spPr bwMode="auto">
          <a:xfrm>
            <a:off x="673100" y="6472238"/>
            <a:ext cx="7435850" cy="366712"/>
          </a:xfrm>
          <a:prstGeom prst="rect">
            <a:avLst/>
          </a:prstGeom>
          <a:solidFill>
            <a:srgbClr val="0D3047"/>
          </a:solidFill>
          <a:ln w="9525">
            <a:noFill/>
            <a:miter lim="800000"/>
            <a:headEnd/>
            <a:tailEnd/>
          </a:ln>
        </p:spPr>
        <p:txBody>
          <a:bodyPr>
            <a:spAutoFit/>
          </a:bodyPr>
          <a:lstStyle/>
          <a:p>
            <a:r>
              <a:rPr lang="it-IT" b="1">
                <a:solidFill>
                  <a:schemeClr val="bg1"/>
                </a:solidFill>
                <a:latin typeface="Calibri Light"/>
              </a:rPr>
              <a:t>A cura della Segreteria Generale, degli Uffici e dei Coordinatori</a:t>
            </a:r>
          </a:p>
        </p:txBody>
      </p:sp>
    </p:spTree>
  </p:cSld>
  <p:clrMapOvr>
    <a:masterClrMapping/>
  </p:clrMapOvr>
</p:sld>
</file>

<file path=ppt/theme/theme1.xml><?xml version="1.0" encoding="utf-8"?>
<a:theme xmlns:a="http://schemas.openxmlformats.org/drawingml/2006/main" name="Tema di Office">
  <a:themeElements>
    <a:clrScheme name="MSFT_04_Education">
      <a:dk1>
        <a:sysClr val="windowText" lastClr="000000"/>
      </a:dk1>
      <a:lt1>
        <a:sysClr val="window" lastClr="FFFFFF"/>
      </a:lt1>
      <a:dk2>
        <a:srgbClr val="44546A"/>
      </a:dk2>
      <a:lt2>
        <a:srgbClr val="E7E6E6"/>
      </a:lt2>
      <a:accent1>
        <a:srgbClr val="B2606E"/>
      </a:accent1>
      <a:accent2>
        <a:srgbClr val="0F3955"/>
      </a:accent2>
      <a:accent3>
        <a:srgbClr val="FFC000"/>
      </a:accent3>
      <a:accent4>
        <a:srgbClr val="BF678E"/>
      </a:accent4>
      <a:accent5>
        <a:srgbClr val="731F1C"/>
      </a:accent5>
      <a:accent6>
        <a:srgbClr val="7A9E56"/>
      </a:accent6>
      <a:hlink>
        <a:srgbClr val="00B0F0"/>
      </a:hlink>
      <a:folHlink>
        <a:srgbClr val="595959"/>
      </a:folHlink>
    </a:clrScheme>
    <a:fontScheme name="MSFT_04_Education">
      <a:majorFont>
        <a:latin typeface="Corbel"/>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_30478224_TF00475556" id="{97224414-73CF-415E-9643-8AA7D33D002D}" vid="{550B97C1-CA5D-44CA-938D-6C63D2D732A8}"/>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549A191-EC8C-4AA6-9C64-D32B5F047436}">
  <ds:schemaRefs>
    <ds:schemaRef ds:uri="http://schemas.microsoft.com/office/2006/metadata/propertie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8941CEA3-A3B3-4568-9E84-C4619CC82DFB}">
  <ds:schemaRefs>
    <ds:schemaRef ds:uri="http://schemas.microsoft.com/sharepoint/v3/contenttype/forms"/>
  </ds:schemaRefs>
</ds:datastoreItem>
</file>

<file path=customXml/itemProps3.xml><?xml version="1.0" encoding="utf-8"?>
<ds:datastoreItem xmlns:ds="http://schemas.openxmlformats.org/officeDocument/2006/customXml" ds:itemID="{BA4148EB-7DAD-48FA-A275-D42F48043C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Tema di Office</Template>
  <TotalTime>58</TotalTime>
  <Words>1266</Words>
  <Application>Microsoft Macintosh PowerPoint</Application>
  <PresentationFormat>Personalizzato</PresentationFormat>
  <Paragraphs>74</Paragraphs>
  <Slides>8</Slides>
  <Notes>2</Notes>
  <HiddenSlides>0</HiddenSlides>
  <MMClips>0</MMClips>
  <ScaleCrop>false</ScaleCrop>
  <HeadingPairs>
    <vt:vector size="6" baseType="variant">
      <vt:variant>
        <vt:lpstr>Caratteri utilizzati</vt:lpstr>
      </vt:variant>
      <vt:variant>
        <vt:i4>6</vt:i4>
      </vt:variant>
      <vt:variant>
        <vt:lpstr>Modello struttura</vt:lpstr>
      </vt:variant>
      <vt:variant>
        <vt:i4>21</vt:i4>
      </vt:variant>
      <vt:variant>
        <vt:lpstr>Titoli diapositive</vt:lpstr>
      </vt:variant>
      <vt:variant>
        <vt:i4>8</vt:i4>
      </vt:variant>
    </vt:vector>
  </HeadingPairs>
  <TitlesOfParts>
    <vt:vector size="35" baseType="lpstr">
      <vt:lpstr>Calibri Light</vt:lpstr>
      <vt:lpstr>Arial</vt:lpstr>
      <vt:lpstr>Corbel</vt:lpstr>
      <vt:lpstr>Calibri</vt:lpstr>
      <vt:lpstr>Wingdings</vt:lpstr>
      <vt:lpstr>Courier New</vt:lpstr>
      <vt:lpstr>Tema di Office</vt:lpstr>
      <vt:lpstr>Tema di Office</vt:lpstr>
      <vt:lpstr>Tema di Office</vt:lpstr>
      <vt:lpstr>Tema di Office</vt:lpstr>
      <vt:lpstr>Tema di Office</vt:lpstr>
      <vt:lpstr>Tema di Office</vt:lpstr>
      <vt:lpstr>Tema di Office</vt:lpstr>
      <vt:lpstr>Tema di Office</vt:lpstr>
      <vt:lpstr>Tema di Office</vt:lpstr>
      <vt:lpstr>Tema di Office</vt:lpstr>
      <vt:lpstr>Tema di Office</vt:lpstr>
      <vt:lpstr>Tema di Office</vt:lpstr>
      <vt:lpstr>Tema di Office</vt:lpstr>
      <vt:lpstr>Tema di Office</vt:lpstr>
      <vt:lpstr>Tema di Office</vt:lpstr>
      <vt:lpstr>Tema di Office</vt:lpstr>
      <vt:lpstr>Tema di Office</vt:lpstr>
      <vt:lpstr>Tema di Office</vt:lpstr>
      <vt:lpstr>Tema di Office</vt:lpstr>
      <vt:lpstr>Tema di Office</vt:lpstr>
      <vt:lpstr>Tema di Office</vt:lpstr>
      <vt:lpstr>ESAMI DI STATO  NEL PRIMO CICLO DI ISTRUZIONE PER L’ANNO SCOLASTICO 2020/2021</vt:lpstr>
      <vt:lpstr>Esami di Stato nel primo ciclo di istruzione per l’anno scolastico 2020/2021 (OM n. 52 del 3 marzo 2021)</vt:lpstr>
      <vt:lpstr>Diapositiva 3</vt:lpstr>
      <vt:lpstr>Diapositiva 4</vt:lpstr>
      <vt:lpstr>Diapositiva 5</vt:lpstr>
      <vt:lpstr>Diapositiva 6</vt:lpstr>
      <vt:lpstr>Diapositiva 7</vt:lpstr>
      <vt:lpstr>LE OSSERVAZIONI DELLO SNALS CONFSAL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ESAMI DI STATO  NEL PRIMO CICLO DI ISTRUZIONE PER L’ANNO SCOLASTICO 2020/2021</dc:title>
  <dc:creator>Esperto</dc:creator>
  <cp:lastModifiedBy>MONICA MACCARI</cp:lastModifiedBy>
  <cp:revision>8</cp:revision>
  <dcterms:created xsi:type="dcterms:W3CDTF">2021-05-17T06:55:42Z</dcterms:created>
  <dcterms:modified xsi:type="dcterms:W3CDTF">2021-05-17T15:48:50Z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y fmtid="{D5CDD505-2E9C-101B-9397-08002B2CF9AE}" pid="3" name="_ip_UnifiedCompliancePolicyUIAction">
    <vt:lpwstr/>
  </property>
  <property fmtid="{D5CDD505-2E9C-101B-9397-08002B2CF9AE}" pid="4" name="_ip_UnifiedCompliancePolicyProperties">
    <vt:lpwstr/>
  </property>
</Properties>
</file>